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5" r:id="rId5"/>
  </p:sldMasterIdLst>
  <p:notesMasterIdLst>
    <p:notesMasterId r:id="rId27"/>
  </p:notesMasterIdLst>
  <p:sldIdLst>
    <p:sldId id="259" r:id="rId6"/>
    <p:sldId id="256" r:id="rId7"/>
    <p:sldId id="619" r:id="rId8"/>
    <p:sldId id="629" r:id="rId9"/>
    <p:sldId id="491" r:id="rId10"/>
    <p:sldId id="434" r:id="rId11"/>
    <p:sldId id="495" r:id="rId12"/>
    <p:sldId id="622" r:id="rId13"/>
    <p:sldId id="497" r:id="rId14"/>
    <p:sldId id="498" r:id="rId15"/>
    <p:sldId id="624" r:id="rId16"/>
    <p:sldId id="625" r:id="rId17"/>
    <p:sldId id="628" r:id="rId18"/>
    <p:sldId id="493" r:id="rId19"/>
    <p:sldId id="623" r:id="rId20"/>
    <p:sldId id="338" r:id="rId21"/>
    <p:sldId id="578" r:id="rId22"/>
    <p:sldId id="588" r:id="rId23"/>
    <p:sldId id="326" r:id="rId24"/>
    <p:sldId id="597" r:id="rId25"/>
    <p:sldId id="288" r:id="rId26"/>
  </p:sldIdLst>
  <p:sldSz cx="12192000" cy="6858000"/>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7F07F-0427-463A-998E-F52372622CFF}" v="3" dt="2022-05-03T18:38:58.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44" autoAdjust="0"/>
    <p:restoredTop sz="85739" autoAdjust="0"/>
  </p:normalViewPr>
  <p:slideViewPr>
    <p:cSldViewPr snapToGrid="0" snapToObjects="1">
      <p:cViewPr varScale="1">
        <p:scale>
          <a:sx n="98" d="100"/>
          <a:sy n="98" d="100"/>
        </p:scale>
        <p:origin x="1560" y="78"/>
      </p:cViewPr>
      <p:guideLst/>
    </p:cSldViewPr>
  </p:slideViewPr>
  <p:notesTextViewPr>
    <p:cViewPr>
      <p:scale>
        <a:sx n="1" d="1"/>
        <a:sy n="1" d="1"/>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Lopez" userId="6c26843f-34d4-4ade-9d7c-923f49587820" providerId="ADAL" clId="{0887F07F-0427-463A-998E-F52372622CFF}"/>
    <pc:docChg chg="undo custSel addSld delSld modSld sldOrd delMainMaster">
      <pc:chgData name="Diego Lopez" userId="6c26843f-34d4-4ade-9d7c-923f49587820" providerId="ADAL" clId="{0887F07F-0427-463A-998E-F52372622CFF}" dt="2022-05-03T18:41:34.750" v="19" actId="20577"/>
      <pc:docMkLst>
        <pc:docMk/>
      </pc:docMkLst>
      <pc:sldChg chg="modSp add mod ord">
        <pc:chgData name="Diego Lopez" userId="6c26843f-34d4-4ade-9d7c-923f49587820" providerId="ADAL" clId="{0887F07F-0427-463A-998E-F52372622CFF}" dt="2022-05-03T18:41:34.750" v="19" actId="20577"/>
        <pc:sldMkLst>
          <pc:docMk/>
          <pc:sldMk cId="3696206003" sldId="259"/>
        </pc:sldMkLst>
        <pc:spChg chg="mod">
          <ac:chgData name="Diego Lopez" userId="6c26843f-34d4-4ade-9d7c-923f49587820" providerId="ADAL" clId="{0887F07F-0427-463A-998E-F52372622CFF}" dt="2022-05-03T18:41:34.750" v="19" actId="20577"/>
          <ac:spMkLst>
            <pc:docMk/>
            <pc:sldMk cId="3696206003" sldId="259"/>
            <ac:spMk id="2" creationId="{E11806BD-1D19-C256-5346-F13E7B41F33A}"/>
          </ac:spMkLst>
        </pc:spChg>
        <pc:spChg chg="mod">
          <ac:chgData name="Diego Lopez" userId="6c26843f-34d4-4ade-9d7c-923f49587820" providerId="ADAL" clId="{0887F07F-0427-463A-998E-F52372622CFF}" dt="2022-05-03T18:38:54.812" v="15" actId="14100"/>
          <ac:spMkLst>
            <pc:docMk/>
            <pc:sldMk cId="3696206003" sldId="259"/>
            <ac:spMk id="3" creationId="{614AC42C-46B1-7A65-D408-801FBC629822}"/>
          </ac:spMkLst>
        </pc:spChg>
      </pc:sldChg>
      <pc:sldChg chg="modSp mod">
        <pc:chgData name="Diego Lopez" userId="6c26843f-34d4-4ade-9d7c-923f49587820" providerId="ADAL" clId="{0887F07F-0427-463A-998E-F52372622CFF}" dt="2022-05-03T18:35:16.475" v="9" actId="27636"/>
        <pc:sldMkLst>
          <pc:docMk/>
          <pc:sldMk cId="2174869217" sldId="578"/>
        </pc:sldMkLst>
        <pc:spChg chg="mod">
          <ac:chgData name="Diego Lopez" userId="6c26843f-34d4-4ade-9d7c-923f49587820" providerId="ADAL" clId="{0887F07F-0427-463A-998E-F52372622CFF}" dt="2022-05-03T18:35:16.475" v="9" actId="27636"/>
          <ac:spMkLst>
            <pc:docMk/>
            <pc:sldMk cId="2174869217" sldId="578"/>
            <ac:spMk id="2" creationId="{00000000-0000-0000-0000-000000000000}"/>
          </ac:spMkLst>
        </pc:spChg>
      </pc:sldChg>
      <pc:sldChg chg="addSp delSp modSp new del mod ord">
        <pc:chgData name="Diego Lopez" userId="6c26843f-34d4-4ade-9d7c-923f49587820" providerId="ADAL" clId="{0887F07F-0427-463A-998E-F52372622CFF}" dt="2022-05-03T18:35:20.302" v="10" actId="47"/>
        <pc:sldMkLst>
          <pc:docMk/>
          <pc:sldMk cId="1114123037" sldId="630"/>
        </pc:sldMkLst>
        <pc:spChg chg="mod">
          <ac:chgData name="Diego Lopez" userId="6c26843f-34d4-4ade-9d7c-923f49587820" providerId="ADAL" clId="{0887F07F-0427-463A-998E-F52372622CFF}" dt="2022-05-03T18:33:22.186" v="5"/>
          <ac:spMkLst>
            <pc:docMk/>
            <pc:sldMk cId="1114123037" sldId="630"/>
            <ac:spMk id="2" creationId="{FC730E72-2B80-175C-EA1D-C4641F0345EA}"/>
          </ac:spMkLst>
        </pc:spChg>
        <pc:spChg chg="mod">
          <ac:chgData name="Diego Lopez" userId="6c26843f-34d4-4ade-9d7c-923f49587820" providerId="ADAL" clId="{0887F07F-0427-463A-998E-F52372622CFF}" dt="2022-05-03T18:33:27.452" v="7" actId="27636"/>
          <ac:spMkLst>
            <pc:docMk/>
            <pc:sldMk cId="1114123037" sldId="630"/>
            <ac:spMk id="3" creationId="{4498A377-2A60-F154-CC15-0646285FDC5A}"/>
          </ac:spMkLst>
        </pc:spChg>
        <pc:spChg chg="add del">
          <ac:chgData name="Diego Lopez" userId="6c26843f-34d4-4ade-9d7c-923f49587820" providerId="ADAL" clId="{0887F07F-0427-463A-998E-F52372622CFF}" dt="2022-05-03T18:33:21.459" v="4" actId="22"/>
          <ac:spMkLst>
            <pc:docMk/>
            <pc:sldMk cId="1114123037" sldId="630"/>
            <ac:spMk id="5" creationId="{20A1A0D5-659A-7CFF-EC46-E34714468278}"/>
          </ac:spMkLst>
        </pc:spChg>
      </pc:sldChg>
      <pc:sldChg chg="new del">
        <pc:chgData name="Diego Lopez" userId="6c26843f-34d4-4ade-9d7c-923f49587820" providerId="ADAL" clId="{0887F07F-0427-463A-998E-F52372622CFF}" dt="2022-05-03T18:39:05.619" v="16" actId="47"/>
        <pc:sldMkLst>
          <pc:docMk/>
          <pc:sldMk cId="1171681984" sldId="630"/>
        </pc:sldMkLst>
      </pc:sldChg>
      <pc:sldChg chg="add del">
        <pc:chgData name="Diego Lopez" userId="6c26843f-34d4-4ade-9d7c-923f49587820" providerId="ADAL" clId="{0887F07F-0427-463A-998E-F52372622CFF}" dt="2022-05-03T18:38:25.492" v="11" actId="2696"/>
        <pc:sldMkLst>
          <pc:docMk/>
          <pc:sldMk cId="2096458424" sldId="631"/>
        </pc:sldMkLst>
      </pc:sldChg>
      <pc:sldMasterChg chg="del delSldLayout">
        <pc:chgData name="Diego Lopez" userId="6c26843f-34d4-4ade-9d7c-923f49587820" providerId="ADAL" clId="{0887F07F-0427-463A-998E-F52372622CFF}" dt="2022-05-03T18:38:25.492" v="11" actId="2696"/>
        <pc:sldMasterMkLst>
          <pc:docMk/>
          <pc:sldMasterMk cId="1661509832" sldId="2147483715"/>
        </pc:sldMasterMkLst>
        <pc:sldLayoutChg chg="del">
          <pc:chgData name="Diego Lopez" userId="6c26843f-34d4-4ade-9d7c-923f49587820" providerId="ADAL" clId="{0887F07F-0427-463A-998E-F52372622CFF}" dt="2022-05-03T18:38:25.492" v="11" actId="2696"/>
          <pc:sldLayoutMkLst>
            <pc:docMk/>
            <pc:sldMasterMk cId="1661509832" sldId="2147483715"/>
            <pc:sldLayoutMk cId="2652833510" sldId="2147483716"/>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3269215578" sldId="2147483717"/>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1765679410" sldId="2147483718"/>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3217829908" sldId="2147483719"/>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388401722" sldId="2147483720"/>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480040719" sldId="2147483721"/>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1680564532" sldId="2147483722"/>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994459446" sldId="2147483723"/>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1782064603" sldId="2147483724"/>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1427291660" sldId="2147483725"/>
          </pc:sldLayoutMkLst>
        </pc:sldLayoutChg>
        <pc:sldLayoutChg chg="del">
          <pc:chgData name="Diego Lopez" userId="6c26843f-34d4-4ade-9d7c-923f49587820" providerId="ADAL" clId="{0887F07F-0427-463A-998E-F52372622CFF}" dt="2022-05-03T18:38:25.492" v="11" actId="2696"/>
          <pc:sldLayoutMkLst>
            <pc:docMk/>
            <pc:sldMasterMk cId="1661509832" sldId="2147483715"/>
            <pc:sldLayoutMk cId="1557964502" sldId="2147483726"/>
          </pc:sldLayoutMkLst>
        </pc:sldLayoutChg>
      </pc:sldMasterChg>
    </pc:docChg>
  </pc:docChgLst>
  <pc:docChgLst>
    <pc:chgData name="Diego Lopez" userId="6c26843f-34d4-4ade-9d7c-923f49587820" providerId="ADAL" clId="{1D571109-D7FB-44FD-B985-F7A493E1D060}"/>
    <pc:docChg chg="modSld">
      <pc:chgData name="Diego Lopez" userId="6c26843f-34d4-4ade-9d7c-923f49587820" providerId="ADAL" clId="{1D571109-D7FB-44FD-B985-F7A493E1D060}" dt="2022-05-04T14:50:02.864" v="5" actId="20577"/>
      <pc:docMkLst>
        <pc:docMk/>
      </pc:docMkLst>
      <pc:sldChg chg="modSp mod">
        <pc:chgData name="Diego Lopez" userId="6c26843f-34d4-4ade-9d7c-923f49587820" providerId="ADAL" clId="{1D571109-D7FB-44FD-B985-F7A493E1D060}" dt="2022-05-04T14:50:02.864" v="5" actId="20577"/>
        <pc:sldMkLst>
          <pc:docMk/>
          <pc:sldMk cId="3696206003" sldId="259"/>
        </pc:sldMkLst>
        <pc:spChg chg="mod">
          <ac:chgData name="Diego Lopez" userId="6c26843f-34d4-4ade-9d7c-923f49587820" providerId="ADAL" clId="{1D571109-D7FB-44FD-B985-F7A493E1D060}" dt="2022-05-04T14:50:02.864" v="5" actId="20577"/>
          <ac:spMkLst>
            <pc:docMk/>
            <pc:sldMk cId="3696206003" sldId="259"/>
            <ac:spMk id="2" creationId="{E11806BD-1D19-C256-5346-F13E7B41F33A}"/>
          </ac:spMkLst>
        </pc:spChg>
      </pc:sldChg>
    </pc:docChg>
  </pc:docChgLst>
  <pc:docChgLst>
    <pc:chgData name="Diego Lopez" userId="6c26843f-34d4-4ade-9d7c-923f49587820" providerId="ADAL" clId="{B100EDA6-9E45-4DCB-ACAF-3427E1848D4B}"/>
    <pc:docChg chg="modSld">
      <pc:chgData name="Diego Lopez" userId="6c26843f-34d4-4ade-9d7c-923f49587820" providerId="ADAL" clId="{B100EDA6-9E45-4DCB-ACAF-3427E1848D4B}" dt="2022-05-04T15:06:30.029" v="1" actId="20577"/>
      <pc:docMkLst>
        <pc:docMk/>
      </pc:docMkLst>
      <pc:sldChg chg="modSp mod">
        <pc:chgData name="Diego Lopez" userId="6c26843f-34d4-4ade-9d7c-923f49587820" providerId="ADAL" clId="{B100EDA6-9E45-4DCB-ACAF-3427E1848D4B}" dt="2022-05-04T15:06:30.029" v="1" actId="20577"/>
        <pc:sldMkLst>
          <pc:docMk/>
          <pc:sldMk cId="3696206003" sldId="259"/>
        </pc:sldMkLst>
        <pc:spChg chg="mod">
          <ac:chgData name="Diego Lopez" userId="6c26843f-34d4-4ade-9d7c-923f49587820" providerId="ADAL" clId="{B100EDA6-9E45-4DCB-ACAF-3427E1848D4B}" dt="2022-05-04T15:06:30.029" v="1" actId="20577"/>
          <ac:spMkLst>
            <pc:docMk/>
            <pc:sldMk cId="3696206003" sldId="259"/>
            <ac:spMk id="2" creationId="{E11806BD-1D19-C256-5346-F13E7B41F3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567"/>
          </a:xfrm>
          <a:prstGeom prst="rect">
            <a:avLst/>
          </a:prstGeom>
        </p:spPr>
        <p:txBody>
          <a:bodyPr vert="horz" lIns="91440" tIns="45720" rIns="91440" bIns="45720" rtlCol="0"/>
          <a:lstStyle>
            <a:lvl1pPr algn="r">
              <a:defRPr sz="1200"/>
            </a:lvl1pPr>
          </a:lstStyle>
          <a:p>
            <a:fld id="{A560F962-FE8A-488B-8C2E-0A7DFB58E652}" type="datetimeFigureOut">
              <a:rPr lang="en-US" smtClean="0"/>
              <a:t>5/4/2022</a:t>
            </a:fld>
            <a:endParaRPr lang="en-US"/>
          </a:p>
        </p:txBody>
      </p:sp>
      <p:sp>
        <p:nvSpPr>
          <p:cNvPr id="4" name="Slide Image Placeholder 3"/>
          <p:cNvSpPr>
            <a:spLocks noGrp="1" noRot="1" noChangeAspect="1"/>
          </p:cNvSpPr>
          <p:nvPr>
            <p:ph type="sldImg" idx="2"/>
          </p:nvPr>
        </p:nvSpPr>
        <p:spPr>
          <a:xfrm>
            <a:off x="657225" y="1154113"/>
            <a:ext cx="5543550" cy="31194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6389"/>
            <a:ext cx="5486400" cy="36379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2971800" cy="46356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3566"/>
          </a:xfrm>
          <a:prstGeom prst="rect">
            <a:avLst/>
          </a:prstGeom>
        </p:spPr>
        <p:txBody>
          <a:bodyPr vert="horz" lIns="91440" tIns="45720" rIns="91440" bIns="45720" rtlCol="0" anchor="b"/>
          <a:lstStyle>
            <a:lvl1pPr algn="r">
              <a:defRPr sz="1200"/>
            </a:lvl1pPr>
          </a:lstStyle>
          <a:p>
            <a:fld id="{12B6E778-F377-4856-A720-D03E69F3FF5E}" type="slidenum">
              <a:rPr lang="en-US" smtClean="0"/>
              <a:t>‹#›</a:t>
            </a:fld>
            <a:endParaRPr lang="en-US"/>
          </a:p>
        </p:txBody>
      </p:sp>
    </p:spTree>
    <p:extLst>
      <p:ext uri="{BB962C8B-B14F-4D97-AF65-F5344CB8AC3E}">
        <p14:creationId xmlns:p14="http://schemas.microsoft.com/office/powerpoint/2010/main" val="141697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6E778-F377-4856-A720-D03E69F3FF5E}" type="slidenum">
              <a:rPr lang="en-US" smtClean="0"/>
              <a:t>1</a:t>
            </a:fld>
            <a:endParaRPr lang="en-US"/>
          </a:p>
        </p:txBody>
      </p:sp>
    </p:spTree>
    <p:extLst>
      <p:ext uri="{BB962C8B-B14F-4D97-AF65-F5344CB8AC3E}">
        <p14:creationId xmlns:p14="http://schemas.microsoft.com/office/powerpoint/2010/main" val="234345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BCA95-033A-4619-AFF7-AB581C30B81A}" type="slidenum">
              <a:rPr lang="en-US" smtClean="0"/>
              <a:t>16</a:t>
            </a:fld>
            <a:endParaRPr lang="en-US"/>
          </a:p>
        </p:txBody>
      </p:sp>
    </p:spTree>
    <p:extLst>
      <p:ext uri="{BB962C8B-B14F-4D97-AF65-F5344CB8AC3E}">
        <p14:creationId xmlns:p14="http://schemas.microsoft.com/office/powerpoint/2010/main" val="1928352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6E778-F377-4856-A720-D03E69F3FF5E}" type="slidenum">
              <a:rPr lang="en-US" smtClean="0"/>
              <a:t>17</a:t>
            </a:fld>
            <a:endParaRPr lang="en-US"/>
          </a:p>
        </p:txBody>
      </p:sp>
    </p:spTree>
    <p:extLst>
      <p:ext uri="{BB962C8B-B14F-4D97-AF65-F5344CB8AC3E}">
        <p14:creationId xmlns:p14="http://schemas.microsoft.com/office/powerpoint/2010/main" val="264244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6E778-F377-4856-A720-D03E69F3FF5E}" type="slidenum">
              <a:rPr lang="en-US" smtClean="0"/>
              <a:t>18</a:t>
            </a:fld>
            <a:endParaRPr lang="en-US"/>
          </a:p>
        </p:txBody>
      </p:sp>
    </p:spTree>
    <p:extLst>
      <p:ext uri="{BB962C8B-B14F-4D97-AF65-F5344CB8AC3E}">
        <p14:creationId xmlns:p14="http://schemas.microsoft.com/office/powerpoint/2010/main" val="143142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6E778-F377-4856-A720-D03E69F3FF5E}" type="slidenum">
              <a:rPr lang="en-US" smtClean="0"/>
              <a:t>19</a:t>
            </a:fld>
            <a:endParaRPr lang="en-US"/>
          </a:p>
        </p:txBody>
      </p:sp>
    </p:spTree>
    <p:extLst>
      <p:ext uri="{BB962C8B-B14F-4D97-AF65-F5344CB8AC3E}">
        <p14:creationId xmlns:p14="http://schemas.microsoft.com/office/powerpoint/2010/main" val="215210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6E778-F377-4856-A720-D03E69F3FF5E}" type="slidenum">
              <a:rPr lang="en-US" smtClean="0"/>
              <a:t>20</a:t>
            </a:fld>
            <a:endParaRPr lang="en-US"/>
          </a:p>
        </p:txBody>
      </p:sp>
    </p:spTree>
    <p:extLst>
      <p:ext uri="{BB962C8B-B14F-4D97-AF65-F5344CB8AC3E}">
        <p14:creationId xmlns:p14="http://schemas.microsoft.com/office/powerpoint/2010/main" val="193686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6E778-F377-4856-A720-D03E69F3FF5E}" type="slidenum">
              <a:rPr lang="en-US" smtClean="0"/>
              <a:t>21</a:t>
            </a:fld>
            <a:endParaRPr lang="en-US"/>
          </a:p>
        </p:txBody>
      </p:sp>
    </p:spTree>
    <p:extLst>
      <p:ext uri="{BB962C8B-B14F-4D97-AF65-F5344CB8AC3E}">
        <p14:creationId xmlns:p14="http://schemas.microsoft.com/office/powerpoint/2010/main" val="19869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6E778-F377-4856-A720-D03E69F3FF5E}" type="slidenum">
              <a:rPr lang="en-US" smtClean="0"/>
              <a:t>2</a:t>
            </a:fld>
            <a:endParaRPr lang="en-US"/>
          </a:p>
        </p:txBody>
      </p:sp>
    </p:spTree>
    <p:extLst>
      <p:ext uri="{BB962C8B-B14F-4D97-AF65-F5344CB8AC3E}">
        <p14:creationId xmlns:p14="http://schemas.microsoft.com/office/powerpoint/2010/main" val="144272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7EBCA95-033A-4619-AFF7-AB581C30B81A}" type="slidenum">
              <a:rPr lang="en-US" smtClean="0"/>
              <a:t>3</a:t>
            </a:fld>
            <a:endParaRPr lang="en-US"/>
          </a:p>
        </p:txBody>
      </p:sp>
    </p:spTree>
    <p:extLst>
      <p:ext uri="{BB962C8B-B14F-4D97-AF65-F5344CB8AC3E}">
        <p14:creationId xmlns:p14="http://schemas.microsoft.com/office/powerpoint/2010/main" val="367168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6E778-F377-4856-A720-D03E69F3FF5E}" type="slidenum">
              <a:rPr lang="en-US" smtClean="0"/>
              <a:t>4</a:t>
            </a:fld>
            <a:endParaRPr lang="en-US"/>
          </a:p>
        </p:txBody>
      </p:sp>
    </p:spTree>
    <p:extLst>
      <p:ext uri="{BB962C8B-B14F-4D97-AF65-F5344CB8AC3E}">
        <p14:creationId xmlns:p14="http://schemas.microsoft.com/office/powerpoint/2010/main" val="391423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BCA95-033A-4619-AFF7-AB581C30B81A}" type="slidenum">
              <a:rPr lang="en-US" smtClean="0"/>
              <a:t>6</a:t>
            </a:fld>
            <a:endParaRPr lang="en-US"/>
          </a:p>
        </p:txBody>
      </p:sp>
    </p:spTree>
    <p:extLst>
      <p:ext uri="{BB962C8B-B14F-4D97-AF65-F5344CB8AC3E}">
        <p14:creationId xmlns:p14="http://schemas.microsoft.com/office/powerpoint/2010/main" val="388995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404040"/>
              </a:solidFill>
              <a:effectLst/>
              <a:latin typeface="Muli"/>
            </a:endParaRPr>
          </a:p>
        </p:txBody>
      </p:sp>
      <p:sp>
        <p:nvSpPr>
          <p:cNvPr id="4" name="Slide Number Placeholder 3"/>
          <p:cNvSpPr>
            <a:spLocks noGrp="1"/>
          </p:cNvSpPr>
          <p:nvPr>
            <p:ph type="sldNum" sz="quarter" idx="5"/>
          </p:nvPr>
        </p:nvSpPr>
        <p:spPr/>
        <p:txBody>
          <a:bodyPr/>
          <a:lstStyle/>
          <a:p>
            <a:fld id="{87EBCA95-033A-4619-AFF7-AB581C30B81A}" type="slidenum">
              <a:rPr lang="en-US" smtClean="0"/>
              <a:t>9</a:t>
            </a:fld>
            <a:endParaRPr lang="en-US"/>
          </a:p>
        </p:txBody>
      </p:sp>
    </p:spTree>
    <p:extLst>
      <p:ext uri="{BB962C8B-B14F-4D97-AF65-F5344CB8AC3E}">
        <p14:creationId xmlns:p14="http://schemas.microsoft.com/office/powerpoint/2010/main" val="50997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EBCA95-033A-4619-AFF7-AB581C30B81A}" type="slidenum">
              <a:rPr lang="en-US" smtClean="0"/>
              <a:t>10</a:t>
            </a:fld>
            <a:endParaRPr lang="en-US"/>
          </a:p>
        </p:txBody>
      </p:sp>
    </p:spTree>
    <p:extLst>
      <p:ext uri="{BB962C8B-B14F-4D97-AF65-F5344CB8AC3E}">
        <p14:creationId xmlns:p14="http://schemas.microsoft.com/office/powerpoint/2010/main" val="243547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6E778-F377-4856-A720-D03E69F3FF5E}" type="slidenum">
              <a:rPr lang="en-US" smtClean="0"/>
              <a:t>13</a:t>
            </a:fld>
            <a:endParaRPr lang="en-US"/>
          </a:p>
        </p:txBody>
      </p:sp>
    </p:spTree>
    <p:extLst>
      <p:ext uri="{BB962C8B-B14F-4D97-AF65-F5344CB8AC3E}">
        <p14:creationId xmlns:p14="http://schemas.microsoft.com/office/powerpoint/2010/main" val="376910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BCA95-033A-4619-AFF7-AB581C30B81A}" type="slidenum">
              <a:rPr lang="en-US" smtClean="0"/>
              <a:t>14</a:t>
            </a:fld>
            <a:endParaRPr lang="en-US"/>
          </a:p>
        </p:txBody>
      </p:sp>
    </p:spTree>
    <p:extLst>
      <p:ext uri="{BB962C8B-B14F-4D97-AF65-F5344CB8AC3E}">
        <p14:creationId xmlns:p14="http://schemas.microsoft.com/office/powerpoint/2010/main" val="4092072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F5D439-CDBA-5346-AA8B-D3161D69EA3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22363"/>
            <a:ext cx="10363200" cy="2387600"/>
          </a:xfrm>
        </p:spPr>
        <p:txBody>
          <a:bodyPr anchor="b">
            <a:normAutofit/>
          </a:bodyPr>
          <a:lstStyle>
            <a:lvl1pPr algn="ctr">
              <a:lnSpc>
                <a:spcPct val="90000"/>
              </a:lnSpc>
              <a:defRPr sz="7200">
                <a:solidFill>
                  <a:schemeClr val="accent6"/>
                </a:solidFill>
              </a:defRPr>
            </a:lvl1pPr>
          </a:lstStyle>
          <a:p>
            <a:r>
              <a:rPr lang="en-US" dirty="0"/>
              <a:t>Presentation Title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lnSpc>
                <a:spcPct val="9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4" name="Date Placeholder 3"/>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Tree>
    <p:extLst>
      <p:ext uri="{BB962C8B-B14F-4D97-AF65-F5344CB8AC3E}">
        <p14:creationId xmlns:p14="http://schemas.microsoft.com/office/powerpoint/2010/main" val="269274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88552C8-945E-3544-9959-C66FDF1E6478}"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55954-1F5C-E543-971F-AF033B5A9D87}" type="slidenum">
              <a:rPr lang="en-US" smtClean="0"/>
              <a:t>‹#›</a:t>
            </a:fld>
            <a:endParaRPr lang="en-US"/>
          </a:p>
        </p:txBody>
      </p:sp>
      <p:pic>
        <p:nvPicPr>
          <p:cNvPr id="7" name="Picture 6">
            <a:extLst>
              <a:ext uri="{FF2B5EF4-FFF2-40B4-BE49-F238E27FC236}">
                <a16:creationId xmlns:a16="http://schemas.microsoft.com/office/drawing/2014/main" id="{6999F855-AEBA-E84F-9501-AB74EA1A2EDF}"/>
              </a:ext>
            </a:extLst>
          </p:cNvPr>
          <p:cNvPicPr>
            <a:picLocks noChangeAspect="1"/>
          </p:cNvPicPr>
          <p:nvPr userDrawn="1"/>
        </p:nvPicPr>
        <p:blipFill>
          <a:blip r:embed="rId2">
            <a:alphaModFix amt="50000"/>
          </a:blip>
          <a:stretch>
            <a:fillRect/>
          </a:stretch>
        </p:blipFill>
        <p:spPr>
          <a:xfrm flipH="1">
            <a:off x="11278051" y="280065"/>
            <a:ext cx="650801" cy="817182"/>
          </a:xfrm>
          <a:prstGeom prst="rect">
            <a:avLst/>
          </a:prstGeom>
        </p:spPr>
      </p:pic>
    </p:spTree>
    <p:extLst>
      <p:ext uri="{BB962C8B-B14F-4D97-AF65-F5344CB8AC3E}">
        <p14:creationId xmlns:p14="http://schemas.microsoft.com/office/powerpoint/2010/main" val="338671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8552C8-945E-3544-9959-C66FDF1E6478}"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55954-1F5C-E543-971F-AF033B5A9D87}" type="slidenum">
              <a:rPr lang="en-US" smtClean="0"/>
              <a:t>‹#›</a:t>
            </a:fld>
            <a:endParaRPr lang="en-US"/>
          </a:p>
        </p:txBody>
      </p:sp>
      <p:pic>
        <p:nvPicPr>
          <p:cNvPr id="8" name="Picture 7">
            <a:extLst>
              <a:ext uri="{FF2B5EF4-FFF2-40B4-BE49-F238E27FC236}">
                <a16:creationId xmlns:a16="http://schemas.microsoft.com/office/drawing/2014/main" id="{D2A57C76-EF2B-CD4C-BADC-0F494097EEA1}"/>
              </a:ext>
            </a:extLst>
          </p:cNvPr>
          <p:cNvPicPr>
            <a:picLocks noChangeAspect="1"/>
          </p:cNvPicPr>
          <p:nvPr userDrawn="1"/>
        </p:nvPicPr>
        <p:blipFill>
          <a:blip r:embed="rId2">
            <a:alphaModFix amt="50000"/>
          </a:blip>
          <a:stretch>
            <a:fillRect/>
          </a:stretch>
        </p:blipFill>
        <p:spPr>
          <a:xfrm flipH="1">
            <a:off x="11278051" y="280065"/>
            <a:ext cx="650801" cy="817182"/>
          </a:xfrm>
          <a:prstGeom prst="rect">
            <a:avLst/>
          </a:prstGeom>
        </p:spPr>
      </p:pic>
    </p:spTree>
    <p:extLst>
      <p:ext uri="{BB962C8B-B14F-4D97-AF65-F5344CB8AC3E}">
        <p14:creationId xmlns:p14="http://schemas.microsoft.com/office/powerpoint/2010/main" val="3053419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88552C8-945E-3544-9959-C66FDF1E6478}" type="datetimeFigureOut">
              <a:rPr lang="en-US" smtClean="0"/>
              <a:t>5/4/2022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55954-1F5C-E543-971F-AF033B5A9D87}" type="slidenum">
              <a:rPr lang="en-US" smtClean="0"/>
              <a:t>‹#›</a:t>
            </a:fld>
            <a:endParaRPr lang="en-US"/>
          </a:p>
        </p:txBody>
      </p:sp>
      <p:pic>
        <p:nvPicPr>
          <p:cNvPr id="6" name="Picture 5">
            <a:extLst>
              <a:ext uri="{FF2B5EF4-FFF2-40B4-BE49-F238E27FC236}">
                <a16:creationId xmlns:a16="http://schemas.microsoft.com/office/drawing/2014/main" id="{24D2490B-4ACB-F34A-BC43-4D0005005211}"/>
              </a:ext>
            </a:extLst>
          </p:cNvPr>
          <p:cNvPicPr>
            <a:picLocks noChangeAspect="1"/>
          </p:cNvPicPr>
          <p:nvPr userDrawn="1"/>
        </p:nvPicPr>
        <p:blipFill>
          <a:blip r:embed="rId2">
            <a:alphaModFix amt="50000"/>
          </a:blip>
          <a:stretch>
            <a:fillRect/>
          </a:stretch>
        </p:blipFill>
        <p:spPr>
          <a:xfrm flipH="1">
            <a:off x="11278051" y="280065"/>
            <a:ext cx="650801" cy="817182"/>
          </a:xfrm>
          <a:prstGeom prst="rect">
            <a:avLst/>
          </a:prstGeom>
        </p:spPr>
      </p:pic>
    </p:spTree>
    <p:extLst>
      <p:ext uri="{BB962C8B-B14F-4D97-AF65-F5344CB8AC3E}">
        <p14:creationId xmlns:p14="http://schemas.microsoft.com/office/powerpoint/2010/main" val="242391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7A854D-FE56-CE4D-85C2-1D510DC3378F}"/>
              </a:ext>
            </a:extLst>
          </p:cNvPr>
          <p:cNvSpPr>
            <a:spLocks noGrp="1"/>
          </p:cNvSpPr>
          <p:nvPr>
            <p:ph type="pic" sz="quarter" idx="13"/>
          </p:nvPr>
        </p:nvSpPr>
        <p:spPr>
          <a:xfrm>
            <a:off x="0" y="0"/>
            <a:ext cx="12192000" cy="6858000"/>
          </a:xfrm>
        </p:spPr>
        <p:txBody>
          <a:bodyPr/>
          <a:lstStyle/>
          <a:p>
            <a:endParaRPr lang="en-US"/>
          </a:p>
        </p:txBody>
      </p:sp>
      <p:sp>
        <p:nvSpPr>
          <p:cNvPr id="2" name="Date Placeholder 1"/>
          <p:cNvSpPr>
            <a:spLocks noGrp="1"/>
          </p:cNvSpPr>
          <p:nvPr>
            <p:ph type="dt" sz="half" idx="10"/>
          </p:nvPr>
        </p:nvSpPr>
        <p:spPr/>
        <p:txBody>
          <a:bodyPr/>
          <a:lstStyle/>
          <a:p>
            <a:fld id="{688552C8-945E-3544-9959-C66FDF1E6478}" type="datetimeFigureOut">
              <a:rPr lang="en-US" smtClean="0"/>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555954-1F5C-E543-971F-AF033B5A9D87}" type="slidenum">
              <a:rPr lang="en-US" smtClean="0"/>
              <a:t>‹#›</a:t>
            </a:fld>
            <a:endParaRPr lang="en-US"/>
          </a:p>
        </p:txBody>
      </p:sp>
    </p:spTree>
    <p:extLst>
      <p:ext uri="{BB962C8B-B14F-4D97-AF65-F5344CB8AC3E}">
        <p14:creationId xmlns:p14="http://schemas.microsoft.com/office/powerpoint/2010/main" val="2041856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DAC864-AC32-364D-8411-23EBFC937D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
        <p:nvSpPr>
          <p:cNvPr id="2" name="Title 1"/>
          <p:cNvSpPr>
            <a:spLocks noGrp="1"/>
          </p:cNvSpPr>
          <p:nvPr>
            <p:ph type="title" hasCustomPrompt="1"/>
          </p:nvPr>
        </p:nvSpPr>
        <p:spPr>
          <a:xfrm>
            <a:off x="623888" y="2474849"/>
            <a:ext cx="10879264" cy="1672289"/>
          </a:xfrm>
        </p:spPr>
        <p:txBody>
          <a:bodyPr anchor="ctr">
            <a:normAutofit/>
          </a:bodyPr>
          <a:lstStyle>
            <a:lvl1pPr algn="ctr">
              <a:lnSpc>
                <a:spcPct val="90000"/>
              </a:lnSpc>
              <a:defRPr sz="5000">
                <a:solidFill>
                  <a:schemeClr val="accent6"/>
                </a:solidFill>
              </a:defRPr>
            </a:lvl1pPr>
          </a:lstStyle>
          <a:p>
            <a:r>
              <a:rPr lang="en-US" dirty="0"/>
              <a:t>Thank You!</a:t>
            </a:r>
          </a:p>
        </p:txBody>
      </p:sp>
    </p:spTree>
    <p:extLst>
      <p:ext uri="{BB962C8B-B14F-4D97-AF65-F5344CB8AC3E}">
        <p14:creationId xmlns:p14="http://schemas.microsoft.com/office/powerpoint/2010/main" val="1708520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Gre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E27518-19FE-9F4D-BDB8-02B3A01D6C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lumMod val="60000"/>
                    <a:lumOff val="40000"/>
                  </a:schemeClr>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C0555954-1F5C-E543-971F-AF033B5A9D87}" type="slidenum">
              <a:rPr lang="en-US" smtClean="0"/>
              <a:pPr/>
              <a:t>‹#›</a:t>
            </a:fld>
            <a:endParaRPr lang="en-US" dirty="0"/>
          </a:p>
        </p:txBody>
      </p:sp>
      <p:sp>
        <p:nvSpPr>
          <p:cNvPr id="2" name="Title 1"/>
          <p:cNvSpPr>
            <a:spLocks noGrp="1"/>
          </p:cNvSpPr>
          <p:nvPr>
            <p:ph type="title" hasCustomPrompt="1"/>
          </p:nvPr>
        </p:nvSpPr>
        <p:spPr>
          <a:xfrm>
            <a:off x="623888" y="2474849"/>
            <a:ext cx="10879264" cy="1672289"/>
          </a:xfrm>
        </p:spPr>
        <p:txBody>
          <a:bodyPr anchor="ctr">
            <a:normAutofit/>
          </a:bodyPr>
          <a:lstStyle>
            <a:lvl1pPr algn="ctr">
              <a:lnSpc>
                <a:spcPct val="90000"/>
              </a:lnSpc>
              <a:defRPr sz="5000">
                <a:solidFill>
                  <a:schemeClr val="accent1"/>
                </a:solidFill>
              </a:defRPr>
            </a:lvl1pPr>
          </a:lstStyle>
          <a:p>
            <a:r>
              <a:rPr lang="en-US" dirty="0"/>
              <a:t>Thank You!</a:t>
            </a:r>
          </a:p>
        </p:txBody>
      </p:sp>
    </p:spTree>
    <p:extLst>
      <p:ext uri="{BB962C8B-B14F-4D97-AF65-F5344CB8AC3E}">
        <p14:creationId xmlns:p14="http://schemas.microsoft.com/office/powerpoint/2010/main" val="255954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456811"/>
            <a:ext cx="109728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dirty="0">
                <a:solidFill>
                  <a:srgbClr val="9E28B5"/>
                </a:solidFill>
                <a:latin typeface="Avenir Next Heavy"/>
              </a:rPr>
              <a:t>SLIDE TITLE</a:t>
            </a:r>
            <a:endParaRPr lang="en-US" dirty="0"/>
          </a:p>
        </p:txBody>
      </p:sp>
      <p:sp>
        <p:nvSpPr>
          <p:cNvPr id="9" name="Text Placeholder 2"/>
          <p:cNvSpPr>
            <a:spLocks noGrp="1"/>
          </p:cNvSpPr>
          <p:nvPr>
            <p:ph idx="10"/>
          </p:nvPr>
        </p:nvSpPr>
        <p:spPr>
          <a:xfrm>
            <a:off x="609600" y="1600202"/>
            <a:ext cx="109728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57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456811"/>
            <a:ext cx="109728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a:solidFill>
                  <a:srgbClr val="9E28B5"/>
                </a:solidFill>
                <a:latin typeface="Avenir Next Heavy"/>
              </a:rPr>
              <a:t>SLIDE TITLE</a:t>
            </a:r>
            <a:endParaRPr lang="en-US"/>
          </a:p>
        </p:txBody>
      </p:sp>
      <p:sp>
        <p:nvSpPr>
          <p:cNvPr id="9" name="Text Placeholder 2"/>
          <p:cNvSpPr>
            <a:spLocks noGrp="1"/>
          </p:cNvSpPr>
          <p:nvPr>
            <p:ph idx="10"/>
          </p:nvPr>
        </p:nvSpPr>
        <p:spPr>
          <a:xfrm>
            <a:off x="609600" y="1600202"/>
            <a:ext cx="109728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54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456811"/>
            <a:ext cx="109728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a:solidFill>
                  <a:srgbClr val="9E28B5"/>
                </a:solidFill>
                <a:latin typeface="Avenir Next Heavy"/>
              </a:rPr>
              <a:t>SLIDE TITLE</a:t>
            </a:r>
            <a:endParaRPr lang="en-US"/>
          </a:p>
        </p:txBody>
      </p:sp>
      <p:sp>
        <p:nvSpPr>
          <p:cNvPr id="9" name="Text Placeholder 2"/>
          <p:cNvSpPr>
            <a:spLocks noGrp="1"/>
          </p:cNvSpPr>
          <p:nvPr>
            <p:ph idx="10"/>
          </p:nvPr>
        </p:nvSpPr>
        <p:spPr>
          <a:xfrm>
            <a:off x="609600" y="1600202"/>
            <a:ext cx="109728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479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456811"/>
            <a:ext cx="10972800" cy="1025041"/>
          </a:xfrm>
          <a:prstGeom prst="rect">
            <a:avLst/>
          </a:prstGeom>
        </p:spPr>
        <p:txBody>
          <a:bodyPr/>
          <a:lstStyle>
            <a:lvl1pPr>
              <a:lnSpc>
                <a:spcPct val="70000"/>
              </a:lnSpc>
              <a:defRPr sz="4000">
                <a:solidFill>
                  <a:srgbClr val="9E28B5"/>
                </a:solidFill>
                <a:latin typeface="AvenirNext LT Pro Heavy" panose="020B0903020202020204" pitchFamily="34" charset="0"/>
                <a:cs typeface="AvenirNext LT Pro Heavy" panose="020B0903020202020204" pitchFamily="34" charset="0"/>
              </a:defRPr>
            </a:lvl1pPr>
          </a:lstStyle>
          <a:p>
            <a:r>
              <a:rPr lang="en-US" sz="4000" cap="all">
                <a:solidFill>
                  <a:srgbClr val="9E28B5"/>
                </a:solidFill>
                <a:latin typeface="Avenir Next Heavy"/>
              </a:rPr>
              <a:t>SLIDE TITLE</a:t>
            </a:r>
            <a:endParaRPr lang="en-US"/>
          </a:p>
        </p:txBody>
      </p:sp>
      <p:sp>
        <p:nvSpPr>
          <p:cNvPr id="9" name="Text Placeholder 2"/>
          <p:cNvSpPr>
            <a:spLocks noGrp="1"/>
          </p:cNvSpPr>
          <p:nvPr>
            <p:ph idx="10"/>
          </p:nvPr>
        </p:nvSpPr>
        <p:spPr>
          <a:xfrm>
            <a:off x="609600" y="1600202"/>
            <a:ext cx="10972800" cy="4276617"/>
          </a:xfrm>
          <a:prstGeom prst="rect">
            <a:avLst/>
          </a:prstGeom>
        </p:spPr>
        <p:txBody>
          <a:bodyPr vert="horz" lIns="91440" tIns="45720" rIns="91440" bIns="45720" rtlCol="0">
            <a:normAutofit/>
          </a:bodyPr>
          <a:lstStyle>
            <a:lvl1pPr>
              <a:defRPr>
                <a:solidFill>
                  <a:schemeClr val="tx1">
                    <a:lumMod val="75000"/>
                    <a:lumOff val="25000"/>
                  </a:schemeClr>
                </a:solidFill>
                <a:latin typeface="New Aster LT Std" panose="02040603050505020404" pitchFamily="18" charset="0"/>
                <a:cs typeface="New Aster LT Std" panose="02040603050505020404" pitchFamily="18" charset="0"/>
              </a:defRPr>
            </a:lvl1pPr>
            <a:lvl2pPr>
              <a:defRPr>
                <a:solidFill>
                  <a:schemeClr val="tx1">
                    <a:lumMod val="75000"/>
                    <a:lumOff val="25000"/>
                  </a:schemeClr>
                </a:solidFill>
                <a:latin typeface="New Aster LT Std" panose="02040603050505020404" pitchFamily="18" charset="0"/>
                <a:cs typeface="New Aster LT Std" panose="02040603050505020404" pitchFamily="18" charset="0"/>
              </a:defRPr>
            </a:lvl2pPr>
            <a:lvl3pPr>
              <a:defRPr>
                <a:solidFill>
                  <a:schemeClr val="tx1">
                    <a:lumMod val="75000"/>
                    <a:lumOff val="25000"/>
                  </a:schemeClr>
                </a:solidFill>
                <a:latin typeface="New Aster LT Std" panose="02040603050505020404" pitchFamily="18" charset="0"/>
                <a:cs typeface="New Aster LT Std" panose="02040603050505020404" pitchFamily="18" charset="0"/>
              </a:defRPr>
            </a:lvl3pPr>
            <a:lvl4pPr>
              <a:defRPr>
                <a:solidFill>
                  <a:schemeClr val="tx1">
                    <a:lumMod val="75000"/>
                    <a:lumOff val="25000"/>
                  </a:schemeClr>
                </a:solidFill>
                <a:latin typeface="New Aster LT Std" panose="02040603050505020404" pitchFamily="18" charset="0"/>
                <a:cs typeface="New Aster LT Std" panose="02040603050505020404" pitchFamily="18" charset="0"/>
              </a:defRPr>
            </a:lvl4pPr>
            <a:lvl5pPr>
              <a:defRPr>
                <a:solidFill>
                  <a:schemeClr val="tx1">
                    <a:lumMod val="75000"/>
                    <a:lumOff val="25000"/>
                  </a:schemeClr>
                </a:solidFill>
                <a:latin typeface="New Aster LT Std" panose="02040603050505020404" pitchFamily="18" charset="0"/>
                <a:cs typeface="New Aster LT Std" panose="020406030505050204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34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Gre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C50B9C-8F94-2C44-A0EB-CE621F8208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22363"/>
            <a:ext cx="10363200" cy="2387600"/>
          </a:xfrm>
        </p:spPr>
        <p:txBody>
          <a:bodyPr anchor="b">
            <a:normAutofit/>
          </a:bodyPr>
          <a:lstStyle>
            <a:lvl1pPr algn="ctr">
              <a:lnSpc>
                <a:spcPct val="90000"/>
              </a:lnSpc>
              <a:defRPr sz="7200">
                <a:solidFill>
                  <a:schemeClr val="accent1"/>
                </a:solidFill>
              </a:defRPr>
            </a:lvl1pPr>
          </a:lstStyle>
          <a:p>
            <a:r>
              <a:rPr lang="en-US" dirty="0"/>
              <a:t>Presentation Title</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lnSpc>
                <a:spcPct val="90000"/>
              </a:lnSpc>
              <a:spcBef>
                <a:spcPts val="0"/>
              </a:spcBef>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4" name="Date Placeholder 3"/>
          <p:cNvSpPr>
            <a:spLocks noGrp="1"/>
          </p:cNvSpPr>
          <p:nvPr>
            <p:ph type="dt" sz="half" idx="10"/>
          </p:nvPr>
        </p:nvSpPr>
        <p:spPr/>
        <p:txBody>
          <a:bodyPr/>
          <a:lstStyle>
            <a:lvl1pPr>
              <a:defRPr>
                <a:solidFill>
                  <a:schemeClr val="tx1">
                    <a:lumMod val="60000"/>
                    <a:lumOff val="40000"/>
                  </a:schemeClr>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C0555954-1F5C-E543-971F-AF033B5A9D87}" type="slidenum">
              <a:rPr lang="en-US" smtClean="0"/>
              <a:pPr/>
              <a:t>‹#›</a:t>
            </a:fld>
            <a:endParaRPr lang="en-US" dirty="0"/>
          </a:p>
        </p:txBody>
      </p:sp>
    </p:spTree>
    <p:extLst>
      <p:ext uri="{BB962C8B-B14F-4D97-AF65-F5344CB8AC3E}">
        <p14:creationId xmlns:p14="http://schemas.microsoft.com/office/powerpoint/2010/main" val="1627954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6B02-898F-8482-B513-DC28CFCAC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E52B70-E388-747E-0A7F-7337FE2A1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13A124-D6B0-F8C9-38F6-B36754D739AA}"/>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5" name="Footer Placeholder 4">
            <a:extLst>
              <a:ext uri="{FF2B5EF4-FFF2-40B4-BE49-F238E27FC236}">
                <a16:creationId xmlns:a16="http://schemas.microsoft.com/office/drawing/2014/main" id="{B3578E0B-14F3-328B-87B3-3B5FD7EE7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6A3C4-0C0C-AF92-2333-EB8AEC53707F}"/>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123130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1382-D9A8-B9EA-5EE5-AC04A94AB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EBDD0-EE62-2DB3-1FD4-054B08DE0B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A212B-39C3-0750-4859-D3A3D38D67C2}"/>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5" name="Footer Placeholder 4">
            <a:extLst>
              <a:ext uri="{FF2B5EF4-FFF2-40B4-BE49-F238E27FC236}">
                <a16:creationId xmlns:a16="http://schemas.microsoft.com/office/drawing/2014/main" id="{EC0A8144-9156-1665-085E-DF5914677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0E033-9F6B-7B64-3457-65DC75B3B76D}"/>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3888739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AFFD-535F-315D-E604-DC8A5773F7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0801EC-B3E1-AEF7-5174-B0D279BBF6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1EA40B-570B-C402-C7A6-EFEA149FA9FA}"/>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5" name="Footer Placeholder 4">
            <a:extLst>
              <a:ext uri="{FF2B5EF4-FFF2-40B4-BE49-F238E27FC236}">
                <a16:creationId xmlns:a16="http://schemas.microsoft.com/office/drawing/2014/main" id="{080F6AA6-A688-D48D-EAF1-34E5C1A61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B34FC-1AD6-7FA2-7D31-2F6AB23D19B6}"/>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3710527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44C0-16A5-3ABA-3C5A-D1B295D37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BB8405-074D-7E3A-3702-82963AF705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CA42C7-C51E-3FC5-56B0-8F3DCEFDC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DF1D5B-75DE-98A6-D00E-3133E63A3608}"/>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6" name="Footer Placeholder 5">
            <a:extLst>
              <a:ext uri="{FF2B5EF4-FFF2-40B4-BE49-F238E27FC236}">
                <a16:creationId xmlns:a16="http://schemas.microsoft.com/office/drawing/2014/main" id="{EC8725A2-AE7E-66B3-086E-952AB07DA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ED89D-CE93-6B9F-7621-D2FDDBA7B2DF}"/>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528588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4F14-34B4-EB1C-1D37-ADA5EA08B9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5A2112-71AB-D74D-98F3-F45B29529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EDA91-D409-3D81-3DA9-7D80D487F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DEBF9A-2C6C-0E07-D509-B53749DEC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CCE692-352F-D7BA-4B32-DB817FDB0F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400863-7846-7FD0-6766-98B98BE06121}"/>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8" name="Footer Placeholder 7">
            <a:extLst>
              <a:ext uri="{FF2B5EF4-FFF2-40B4-BE49-F238E27FC236}">
                <a16:creationId xmlns:a16="http://schemas.microsoft.com/office/drawing/2014/main" id="{070116E2-7643-221F-2927-9AA5FA92F1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D4E58B-00AB-9E02-AB2C-DD4B4E778BB3}"/>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2172117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65C0-5427-F3EA-1E9C-700F46538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AB96FA-287A-4437-949A-D3AB07F32856}"/>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4" name="Footer Placeholder 3">
            <a:extLst>
              <a:ext uri="{FF2B5EF4-FFF2-40B4-BE49-F238E27FC236}">
                <a16:creationId xmlns:a16="http://schemas.microsoft.com/office/drawing/2014/main" id="{04F3E57E-93D1-C776-D122-E0FA34472D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23A9DE-EA3B-7EC6-2053-B9001FD9CC0D}"/>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2665015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7B1C7-E30C-33DA-BB69-31F040039FD8}"/>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3" name="Footer Placeholder 2">
            <a:extLst>
              <a:ext uri="{FF2B5EF4-FFF2-40B4-BE49-F238E27FC236}">
                <a16:creationId xmlns:a16="http://schemas.microsoft.com/office/drawing/2014/main" id="{F41A659B-1363-1E56-B04E-F69991D3F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5CF857-C6C5-5B3B-6649-2715A4984914}"/>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1235549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8DC2-FD50-94FB-0198-FD2111FC2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A2FCEA-57D3-0E85-0743-E61675766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5F1F8B-D255-4BFC-0BE6-61D387E6A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4026F-2CA2-B9F9-ACD7-3B91579F7827}"/>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6" name="Footer Placeholder 5">
            <a:extLst>
              <a:ext uri="{FF2B5EF4-FFF2-40B4-BE49-F238E27FC236}">
                <a16:creationId xmlns:a16="http://schemas.microsoft.com/office/drawing/2014/main" id="{521B99C9-0E4D-9374-3D2D-7E567A711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D4DFF-95A6-FD62-F55E-9D273DC576AD}"/>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97968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67B7-A085-7DDB-1994-3CD6B9A5C6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570F16-158E-343C-53F4-A0C3E0BC6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885FE0-B18B-DD44-455D-DFB86C638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70F4B-5A72-D985-5D54-E45BA5ACB496}"/>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6" name="Footer Placeholder 5">
            <a:extLst>
              <a:ext uri="{FF2B5EF4-FFF2-40B4-BE49-F238E27FC236}">
                <a16:creationId xmlns:a16="http://schemas.microsoft.com/office/drawing/2014/main" id="{C5228814-2E36-2B74-E415-810C26768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81A7D-4D26-31B2-62E5-72E6AE942494}"/>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1963720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C2F4-159D-940F-0EBD-12EFBEACBB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203C7F-8CEC-58F1-6836-88F1007A4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EBB7-9F2F-9D60-40BD-ED2BBE63692C}"/>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5" name="Footer Placeholder 4">
            <a:extLst>
              <a:ext uri="{FF2B5EF4-FFF2-40B4-BE49-F238E27FC236}">
                <a16:creationId xmlns:a16="http://schemas.microsoft.com/office/drawing/2014/main" id="{445ADFB2-DF58-EDCA-8C67-75A4EE812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A4F73-D111-CB8F-B0F2-1CD52FC941BE}"/>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104468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ST Intro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0726D8-6280-6B4A-A06B-4D9DA13513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Tree>
    <p:extLst>
      <p:ext uri="{BB962C8B-B14F-4D97-AF65-F5344CB8AC3E}">
        <p14:creationId xmlns:p14="http://schemas.microsoft.com/office/powerpoint/2010/main" val="3889284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6C782-A623-CBC6-B466-94FE69E6FE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2ED9D6-74E8-4614-4A9F-231C020CFA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DA6E7-512C-AFB3-4969-74FC6EFEBFF4}"/>
              </a:ext>
            </a:extLst>
          </p:cNvPr>
          <p:cNvSpPr>
            <a:spLocks noGrp="1"/>
          </p:cNvSpPr>
          <p:nvPr>
            <p:ph type="dt" sz="half" idx="10"/>
          </p:nvPr>
        </p:nvSpPr>
        <p:spPr/>
        <p:txBody>
          <a:bodyPr/>
          <a:lstStyle/>
          <a:p>
            <a:fld id="{F11A1261-A3A0-48B1-980C-014A4E60294F}" type="datetimeFigureOut">
              <a:rPr lang="en-US" smtClean="0"/>
              <a:t>5/4/2022</a:t>
            </a:fld>
            <a:endParaRPr lang="en-US"/>
          </a:p>
        </p:txBody>
      </p:sp>
      <p:sp>
        <p:nvSpPr>
          <p:cNvPr id="5" name="Footer Placeholder 4">
            <a:extLst>
              <a:ext uri="{FF2B5EF4-FFF2-40B4-BE49-F238E27FC236}">
                <a16:creationId xmlns:a16="http://schemas.microsoft.com/office/drawing/2014/main" id="{6171C53A-7B81-4E53-0CC3-130844111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42340-9EA0-9787-DFBD-9D3906F0701B}"/>
              </a:ext>
            </a:extLst>
          </p:cNvPr>
          <p:cNvSpPr>
            <a:spLocks noGrp="1"/>
          </p:cNvSpPr>
          <p:nvPr>
            <p:ph type="sldNum" sz="quarter" idx="12"/>
          </p:nvPr>
        </p:nvSpPr>
        <p:spPr/>
        <p:txBody>
          <a:bodyPr/>
          <a:lstStyle/>
          <a:p>
            <a:fld id="{40E44351-77FB-4892-A550-3DD515C53D54}" type="slidenum">
              <a:rPr lang="en-US" smtClean="0"/>
              <a:t>‹#›</a:t>
            </a:fld>
            <a:endParaRPr lang="en-US"/>
          </a:p>
        </p:txBody>
      </p:sp>
    </p:spTree>
    <p:extLst>
      <p:ext uri="{BB962C8B-B14F-4D97-AF65-F5344CB8AC3E}">
        <p14:creationId xmlns:p14="http://schemas.microsoft.com/office/powerpoint/2010/main" val="299854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T Intro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08D75C-246D-2E4C-A2D5-610794A69F89}"/>
              </a:ext>
            </a:extLst>
          </p:cNvPr>
          <p:cNvPicPr>
            <a:picLocks noChangeAspect="1"/>
          </p:cNvPicPr>
          <p:nvPr userDrawn="1"/>
        </p:nvPicPr>
        <p:blipFill>
          <a:blip r:embed="rId2"/>
          <a:stretch>
            <a:fillRect/>
          </a:stretch>
        </p:blipFill>
        <p:spPr>
          <a:xfrm>
            <a:off x="6350" y="0"/>
            <a:ext cx="12185650" cy="6858000"/>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555954-1F5C-E543-971F-AF033B5A9D87}" type="slidenum">
              <a:rPr lang="en-US" smtClean="0"/>
              <a:t>‹#›</a:t>
            </a:fld>
            <a:endParaRPr lang="en-US" dirty="0"/>
          </a:p>
        </p:txBody>
      </p:sp>
    </p:spTree>
    <p:extLst>
      <p:ext uri="{BB962C8B-B14F-4D97-AF65-F5344CB8AC3E}">
        <p14:creationId xmlns:p14="http://schemas.microsoft.com/office/powerpoint/2010/main" val="228197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StPau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CEFA9D-9A39-B149-A9C8-4449FA692D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
        <p:nvSpPr>
          <p:cNvPr id="10" name="Rectangle 9">
            <a:extLst>
              <a:ext uri="{FF2B5EF4-FFF2-40B4-BE49-F238E27FC236}">
                <a16:creationId xmlns:a16="http://schemas.microsoft.com/office/drawing/2014/main" id="{27AAC747-48D5-474C-B73B-ABE04A6744A6}"/>
              </a:ext>
            </a:extLst>
          </p:cNvPr>
          <p:cNvSpPr/>
          <p:nvPr userDrawn="1"/>
        </p:nvSpPr>
        <p:spPr>
          <a:xfrm>
            <a:off x="623888" y="730888"/>
            <a:ext cx="10879264" cy="1672289"/>
          </a:xfrm>
          <a:prstGeom prst="rect">
            <a:avLst/>
          </a:prstGeom>
          <a:solidFill>
            <a:srgbClr val="510C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hasCustomPrompt="1"/>
          </p:nvPr>
        </p:nvSpPr>
        <p:spPr>
          <a:xfrm>
            <a:off x="623888" y="730888"/>
            <a:ext cx="10879264" cy="1672289"/>
          </a:xfrm>
        </p:spPr>
        <p:txBody>
          <a:bodyPr anchor="ctr">
            <a:normAutofit/>
          </a:bodyPr>
          <a:lstStyle>
            <a:lvl1pPr algn="ctr">
              <a:lnSpc>
                <a:spcPct val="90000"/>
              </a:lnSpc>
              <a:defRPr sz="5000">
                <a:solidFill>
                  <a:schemeClr val="accent6"/>
                </a:solidFill>
              </a:defRPr>
            </a:lvl1pPr>
          </a:lstStyle>
          <a:p>
            <a:r>
              <a:rPr lang="en-US" dirty="0"/>
              <a:t>Section Title</a:t>
            </a:r>
          </a:p>
        </p:txBody>
      </p:sp>
    </p:spTree>
    <p:extLst>
      <p:ext uri="{BB962C8B-B14F-4D97-AF65-F5344CB8AC3E}">
        <p14:creationId xmlns:p14="http://schemas.microsoft.com/office/powerpoint/2010/main" val="23300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Mp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1A92BB-55AE-9F42-AE10-9398ED4E56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
        <p:nvSpPr>
          <p:cNvPr id="10" name="Rectangle 9">
            <a:extLst>
              <a:ext uri="{FF2B5EF4-FFF2-40B4-BE49-F238E27FC236}">
                <a16:creationId xmlns:a16="http://schemas.microsoft.com/office/drawing/2014/main" id="{27AAC747-48D5-474C-B73B-ABE04A6744A6}"/>
              </a:ext>
            </a:extLst>
          </p:cNvPr>
          <p:cNvSpPr/>
          <p:nvPr userDrawn="1"/>
        </p:nvSpPr>
        <p:spPr>
          <a:xfrm>
            <a:off x="623888" y="730888"/>
            <a:ext cx="10879264" cy="1672289"/>
          </a:xfrm>
          <a:prstGeom prst="rect">
            <a:avLst/>
          </a:prstGeom>
          <a:solidFill>
            <a:srgbClr val="510C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hasCustomPrompt="1"/>
          </p:nvPr>
        </p:nvSpPr>
        <p:spPr>
          <a:xfrm>
            <a:off x="623888" y="730888"/>
            <a:ext cx="10879264" cy="1672289"/>
          </a:xfrm>
        </p:spPr>
        <p:txBody>
          <a:bodyPr anchor="ctr">
            <a:normAutofit/>
          </a:bodyPr>
          <a:lstStyle>
            <a:lvl1pPr algn="ctr">
              <a:lnSpc>
                <a:spcPct val="90000"/>
              </a:lnSpc>
              <a:defRPr sz="5000">
                <a:solidFill>
                  <a:schemeClr val="accent6"/>
                </a:solidFill>
              </a:defRPr>
            </a:lvl1pPr>
          </a:lstStyle>
          <a:p>
            <a:r>
              <a:rPr lang="en-US" dirty="0"/>
              <a:t>Section Title</a:t>
            </a:r>
          </a:p>
        </p:txBody>
      </p:sp>
    </p:spTree>
    <p:extLst>
      <p:ext uri="{BB962C8B-B14F-4D97-AF65-F5344CB8AC3E}">
        <p14:creationId xmlns:p14="http://schemas.microsoft.com/office/powerpoint/2010/main" val="288611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Gre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6F9617-DEA7-0F4E-9C1A-6A91AC8350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1">
                    <a:lumMod val="60000"/>
                    <a:lumOff val="40000"/>
                  </a:schemeClr>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11"/>
          </p:nvPr>
        </p:nvSpPr>
        <p:spPr/>
        <p:txBody>
          <a:bodyPr/>
          <a:lstStyle>
            <a:lvl1pPr>
              <a:defRPr>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0000"/>
                    <a:lumOff val="40000"/>
                  </a:schemeClr>
                </a:solidFill>
              </a:defRPr>
            </a:lvl1pPr>
          </a:lstStyle>
          <a:p>
            <a:fld id="{C0555954-1F5C-E543-971F-AF033B5A9D87}" type="slidenum">
              <a:rPr lang="en-US" smtClean="0"/>
              <a:pPr/>
              <a:t>‹#›</a:t>
            </a:fld>
            <a:endParaRPr lang="en-US" dirty="0"/>
          </a:p>
        </p:txBody>
      </p:sp>
      <p:sp>
        <p:nvSpPr>
          <p:cNvPr id="2" name="Title 1"/>
          <p:cNvSpPr>
            <a:spLocks noGrp="1"/>
          </p:cNvSpPr>
          <p:nvPr>
            <p:ph type="title" hasCustomPrompt="1"/>
          </p:nvPr>
        </p:nvSpPr>
        <p:spPr>
          <a:xfrm>
            <a:off x="623888" y="730888"/>
            <a:ext cx="10879264" cy="1672289"/>
          </a:xfrm>
        </p:spPr>
        <p:txBody>
          <a:bodyPr anchor="ctr">
            <a:normAutofit/>
          </a:bodyPr>
          <a:lstStyle>
            <a:lvl1pPr algn="ctr">
              <a:lnSpc>
                <a:spcPct val="90000"/>
              </a:lnSpc>
              <a:defRPr sz="5000">
                <a:solidFill>
                  <a:schemeClr val="accent1"/>
                </a:solidFill>
              </a:defRPr>
            </a:lvl1pPr>
          </a:lstStyle>
          <a:p>
            <a:r>
              <a:rPr lang="en-US" dirty="0"/>
              <a:t>Section Title</a:t>
            </a:r>
          </a:p>
        </p:txBody>
      </p:sp>
    </p:spTree>
    <p:extLst>
      <p:ext uri="{BB962C8B-B14F-4D97-AF65-F5344CB8AC3E}">
        <p14:creationId xmlns:p14="http://schemas.microsoft.com/office/powerpoint/2010/main" val="346381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Mpl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49B4AA-BB54-7F4B-9613-0322A334C4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4BEC92E-9FE2-6344-92EA-07D9FF6BCFE2}"/>
              </a:ext>
            </a:extLst>
          </p:cNvPr>
          <p:cNvSpPr/>
          <p:nvPr userDrawn="1"/>
        </p:nvSpPr>
        <p:spPr>
          <a:xfrm>
            <a:off x="685929" y="0"/>
            <a:ext cx="3200400" cy="6858000"/>
          </a:xfrm>
          <a:prstGeom prst="rect">
            <a:avLst/>
          </a:prstGeom>
          <a:solidFill>
            <a:srgbClr val="510C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hasCustomPrompt="1"/>
          </p:nvPr>
        </p:nvSpPr>
        <p:spPr>
          <a:xfrm>
            <a:off x="838200" y="365127"/>
            <a:ext cx="2904241" cy="1325563"/>
          </a:xfrm>
        </p:spPr>
        <p:txBody>
          <a:bodyPr anchor="b">
            <a:normAutofit/>
          </a:bodyPr>
          <a:lstStyle>
            <a:lvl1pPr>
              <a:lnSpc>
                <a:spcPct val="90000"/>
              </a:lnSpc>
              <a:defRPr sz="2400">
                <a:solidFill>
                  <a:schemeClr val="accent6"/>
                </a:solidFill>
              </a:defRPr>
            </a:lvl1pPr>
          </a:lstStyle>
          <a:p>
            <a:r>
              <a:rPr lang="en-US" dirty="0"/>
              <a:t>Title</a:t>
            </a:r>
          </a:p>
        </p:txBody>
      </p:sp>
      <p:sp>
        <p:nvSpPr>
          <p:cNvPr id="3" name="Content Placeholder 2"/>
          <p:cNvSpPr>
            <a:spLocks noGrp="1"/>
          </p:cNvSpPr>
          <p:nvPr>
            <p:ph sz="half" idx="1" hasCustomPrompt="1"/>
          </p:nvPr>
        </p:nvSpPr>
        <p:spPr>
          <a:xfrm>
            <a:off x="838200" y="1825625"/>
            <a:ext cx="2904241" cy="4351338"/>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Bullet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Tree>
    <p:extLst>
      <p:ext uri="{BB962C8B-B14F-4D97-AF65-F5344CB8AC3E}">
        <p14:creationId xmlns:p14="http://schemas.microsoft.com/office/powerpoint/2010/main" val="170712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StPau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1107D1-6DCF-6E49-AE34-FC7D363846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4BEC92E-9FE2-6344-92EA-07D9FF6BCFE2}"/>
              </a:ext>
            </a:extLst>
          </p:cNvPr>
          <p:cNvSpPr/>
          <p:nvPr userDrawn="1"/>
        </p:nvSpPr>
        <p:spPr>
          <a:xfrm>
            <a:off x="8302786" y="0"/>
            <a:ext cx="3200400" cy="6858000"/>
          </a:xfrm>
          <a:prstGeom prst="rect">
            <a:avLst/>
          </a:prstGeom>
          <a:solidFill>
            <a:srgbClr val="510C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2" name="Title 1"/>
          <p:cNvSpPr>
            <a:spLocks noGrp="1"/>
          </p:cNvSpPr>
          <p:nvPr>
            <p:ph type="title" hasCustomPrompt="1"/>
          </p:nvPr>
        </p:nvSpPr>
        <p:spPr>
          <a:xfrm>
            <a:off x="8455057" y="365127"/>
            <a:ext cx="2904241" cy="1325563"/>
          </a:xfrm>
        </p:spPr>
        <p:txBody>
          <a:bodyPr anchor="b">
            <a:normAutofit/>
          </a:bodyPr>
          <a:lstStyle>
            <a:lvl1pPr>
              <a:lnSpc>
                <a:spcPct val="90000"/>
              </a:lnSpc>
              <a:defRPr sz="2400">
                <a:solidFill>
                  <a:schemeClr val="accent6"/>
                </a:solidFill>
              </a:defRPr>
            </a:lvl1pPr>
          </a:lstStyle>
          <a:p>
            <a:r>
              <a:rPr lang="en-US" dirty="0"/>
              <a:t>Title</a:t>
            </a:r>
          </a:p>
        </p:txBody>
      </p:sp>
      <p:sp>
        <p:nvSpPr>
          <p:cNvPr id="3" name="Content Placeholder 2"/>
          <p:cNvSpPr>
            <a:spLocks noGrp="1"/>
          </p:cNvSpPr>
          <p:nvPr>
            <p:ph sz="half" idx="1" hasCustomPrompt="1"/>
          </p:nvPr>
        </p:nvSpPr>
        <p:spPr>
          <a:xfrm>
            <a:off x="8455057" y="1825625"/>
            <a:ext cx="2904241" cy="4351338"/>
          </a:xfrm>
        </p:spPr>
        <p:txBody>
          <a:bodyPr/>
          <a:lstStyle>
            <a:lvl1pPr>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Bullet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688552C8-945E-3544-9959-C66FDF1E6478}" type="datetimeFigureOut">
              <a:rPr lang="en-US" smtClean="0"/>
              <a:pPr/>
              <a:t>5/4/2022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0555954-1F5C-E543-971F-AF033B5A9D87}" type="slidenum">
              <a:rPr lang="en-US" smtClean="0"/>
              <a:pPr/>
              <a:t>‹#›</a:t>
            </a:fld>
            <a:endParaRPr lang="en-US" dirty="0"/>
          </a:p>
        </p:txBody>
      </p:sp>
    </p:spTree>
    <p:extLst>
      <p:ext uri="{BB962C8B-B14F-4D97-AF65-F5344CB8AC3E}">
        <p14:creationId xmlns:p14="http://schemas.microsoft.com/office/powerpoint/2010/main" val="17873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88552C8-945E-3544-9959-C66FDF1E6478}" type="datetimeFigureOut">
              <a:rPr lang="en-US" smtClean="0"/>
              <a:pPr/>
              <a:t>5/4/2022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0555954-1F5C-E543-971F-AF033B5A9D87}" type="slidenum">
              <a:rPr lang="en-US" smtClean="0"/>
              <a:pPr/>
              <a:t>‹#›</a:t>
            </a:fld>
            <a:endParaRPr lang="en-US" dirty="0"/>
          </a:p>
        </p:txBody>
      </p:sp>
    </p:spTree>
    <p:extLst>
      <p:ext uri="{BB962C8B-B14F-4D97-AF65-F5344CB8AC3E}">
        <p14:creationId xmlns:p14="http://schemas.microsoft.com/office/powerpoint/2010/main" val="213843296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2" r:id="rId3"/>
    <p:sldLayoutId id="2147483673" r:id="rId4"/>
    <p:sldLayoutId id="2147483663" r:id="rId5"/>
    <p:sldLayoutId id="2147483674" r:id="rId6"/>
    <p:sldLayoutId id="2147483679" r:id="rId7"/>
    <p:sldLayoutId id="2147483675" r:id="rId8"/>
    <p:sldLayoutId id="2147483676" r:id="rId9"/>
    <p:sldLayoutId id="2147483662" r:id="rId10"/>
    <p:sldLayoutId id="2147483664" r:id="rId11"/>
    <p:sldLayoutId id="2147483666" r:id="rId12"/>
    <p:sldLayoutId id="2147483667" r:id="rId13"/>
    <p:sldLayoutId id="2147483677" r:id="rId14"/>
    <p:sldLayoutId id="2147483680" r:id="rId15"/>
    <p:sldLayoutId id="2147483689" r:id="rId16"/>
    <p:sldLayoutId id="2147483712" r:id="rId17"/>
    <p:sldLayoutId id="2147483713" r:id="rId18"/>
    <p:sldLayoutId id="2147483714" r:id="rId19"/>
  </p:sldLayoutIdLs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234808-C3B2-284D-45DE-ECA7ADA3B2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945CD-173D-BD23-C78D-627E8D376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19967-26F3-42F4-EBB2-24285803D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A1261-A3A0-48B1-980C-014A4E60294F}" type="datetimeFigureOut">
              <a:rPr lang="en-US" smtClean="0"/>
              <a:t>5/4/2022</a:t>
            </a:fld>
            <a:endParaRPr lang="en-US"/>
          </a:p>
        </p:txBody>
      </p:sp>
      <p:sp>
        <p:nvSpPr>
          <p:cNvPr id="5" name="Footer Placeholder 4">
            <a:extLst>
              <a:ext uri="{FF2B5EF4-FFF2-40B4-BE49-F238E27FC236}">
                <a16:creationId xmlns:a16="http://schemas.microsoft.com/office/drawing/2014/main" id="{30DE1DCB-FC18-7E35-14F9-F12436519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1A326-1835-2B54-D119-636DC776E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44351-77FB-4892-A550-3DD515C53D54}" type="slidenum">
              <a:rPr lang="en-US" smtClean="0"/>
              <a:t>‹#›</a:t>
            </a:fld>
            <a:endParaRPr lang="en-US"/>
          </a:p>
        </p:txBody>
      </p:sp>
    </p:spTree>
    <p:extLst>
      <p:ext uri="{BB962C8B-B14F-4D97-AF65-F5344CB8AC3E}">
        <p14:creationId xmlns:p14="http://schemas.microsoft.com/office/powerpoint/2010/main" val="62249166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1806BD-1D19-C256-5346-F13E7B41F33A}"/>
              </a:ext>
            </a:extLst>
          </p:cNvPr>
          <p:cNvSpPr>
            <a:spLocks noGrp="1"/>
          </p:cNvSpPr>
          <p:nvPr>
            <p:ph type="title"/>
          </p:nvPr>
        </p:nvSpPr>
        <p:spPr>
          <a:xfrm>
            <a:off x="6688182" y="932961"/>
            <a:ext cx="4887685" cy="1777419"/>
          </a:xfrm>
        </p:spPr>
        <p:txBody>
          <a:bodyPr anchor="b">
            <a:normAutofit/>
          </a:bodyPr>
          <a:lstStyle/>
          <a:p>
            <a:r>
              <a:rPr lang="en-US" sz="4000" dirty="0"/>
              <a:t>Susan Supina</a:t>
            </a:r>
            <a:r>
              <a:rPr lang="en-US" sz="4000"/>
              <a:t>, JD</a:t>
            </a:r>
            <a:endParaRPr lang="en-US" sz="4000" dirty="0"/>
          </a:p>
        </p:txBody>
      </p:sp>
      <p:pic>
        <p:nvPicPr>
          <p:cNvPr id="4" name="Picture 3" descr="A picture containing person, indoor, wall&#10;&#10;Description automatically generated">
            <a:extLst>
              <a:ext uri="{FF2B5EF4-FFF2-40B4-BE49-F238E27FC236}">
                <a16:creationId xmlns:a16="http://schemas.microsoft.com/office/drawing/2014/main" id="{74702753-FDC1-92B4-3227-FB354A1FB9C4}"/>
              </a:ext>
            </a:extLst>
          </p:cNvPr>
          <p:cNvPicPr>
            <a:picLocks noChangeAspect="1"/>
          </p:cNvPicPr>
          <p:nvPr/>
        </p:nvPicPr>
        <p:blipFill rotWithShape="1">
          <a:blip r:embed="rId3">
            <a:extLst>
              <a:ext uri="{28A0092B-C50C-407E-A947-70E740481C1C}">
                <a14:useLocalDpi xmlns:a14="http://schemas.microsoft.com/office/drawing/2010/main" val="0"/>
              </a:ext>
            </a:extLst>
          </a:blip>
          <a:srcRect r="2" b="16074"/>
          <a:stretch/>
        </p:blipFill>
        <p:spPr>
          <a:xfrm>
            <a:off x="391903" y="573678"/>
            <a:ext cx="5103206" cy="5710645"/>
          </a:xfrm>
          <a:prstGeom prst="rect">
            <a:avLst/>
          </a:prstGeom>
        </p:spPr>
      </p:pic>
      <p:sp>
        <p:nvSpPr>
          <p:cNvPr id="21"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4AC42C-46B1-7A65-D408-801FBC629822}"/>
              </a:ext>
            </a:extLst>
          </p:cNvPr>
          <p:cNvSpPr>
            <a:spLocks noGrp="1"/>
          </p:cNvSpPr>
          <p:nvPr>
            <p:ph idx="1"/>
          </p:nvPr>
        </p:nvSpPr>
        <p:spPr>
          <a:xfrm>
            <a:off x="6481806" y="2894529"/>
            <a:ext cx="5300003" cy="3210179"/>
          </a:xfrm>
        </p:spPr>
        <p:txBody>
          <a:bodyPr anchor="t">
            <a:normAutofit/>
          </a:bodyPr>
          <a:lstStyle/>
          <a:p>
            <a:r>
              <a:rPr lang="en-US" sz="1700" dirty="0"/>
              <a:t>Susan Supina teaches compliance, ethics, and business law at the University of St. Thomas Opus College of Business. Prior to joining St. Thomas, Supina served as general counsel and managing director of governance, risk and compliance for LegalResearch.com, a legal services company. She also worked in private practice and as a licensed customs broker. Supina’s professional background includes corporate compliance, business-to-business contracting, international trade, and employment issues. She holds a JD from the University of Minnesota and an LLM from University College London, England. </a:t>
            </a:r>
          </a:p>
          <a:p>
            <a:endParaRPr lang="en-US" sz="1700" dirty="0"/>
          </a:p>
          <a:p>
            <a:endParaRPr lang="en-US" sz="1700" dirty="0"/>
          </a:p>
        </p:txBody>
      </p:sp>
    </p:spTree>
    <p:extLst>
      <p:ext uri="{BB962C8B-B14F-4D97-AF65-F5344CB8AC3E}">
        <p14:creationId xmlns:p14="http://schemas.microsoft.com/office/powerpoint/2010/main" val="36962060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3F4134-FD65-4333-B024-A52EBDE1C0D4}"/>
              </a:ext>
            </a:extLst>
          </p:cNvPr>
          <p:cNvSpPr>
            <a:spLocks noGrp="1"/>
          </p:cNvSpPr>
          <p:nvPr>
            <p:ph type="title"/>
          </p:nvPr>
        </p:nvSpPr>
        <p:spPr/>
        <p:txBody>
          <a:bodyPr>
            <a:normAutofit/>
          </a:bodyPr>
          <a:lstStyle/>
          <a:p>
            <a:r>
              <a:rPr lang="en-US" sz="3600" b="1" dirty="0"/>
              <a:t>Unethical Laws</a:t>
            </a:r>
          </a:p>
        </p:txBody>
      </p:sp>
      <p:pic>
        <p:nvPicPr>
          <p:cNvPr id="4" name="Content Placeholder 3">
            <a:extLst>
              <a:ext uri="{FF2B5EF4-FFF2-40B4-BE49-F238E27FC236}">
                <a16:creationId xmlns:a16="http://schemas.microsoft.com/office/drawing/2014/main" id="{B2532A61-6550-4942-9156-732EF4321776}"/>
              </a:ext>
            </a:extLst>
          </p:cNvPr>
          <p:cNvPicPr>
            <a:picLocks noGrp="1" noChangeAspect="1"/>
          </p:cNvPicPr>
          <p:nvPr>
            <p:ph idx="10"/>
          </p:nvPr>
        </p:nvPicPr>
        <p:blipFill>
          <a:blip r:embed="rId3"/>
          <a:stretch>
            <a:fillRect/>
          </a:stretch>
        </p:blipFill>
        <p:spPr>
          <a:xfrm>
            <a:off x="2898212" y="1352091"/>
            <a:ext cx="6395576" cy="5302998"/>
          </a:xfrm>
          <a:prstGeom prst="rect">
            <a:avLst/>
          </a:prstGeom>
        </p:spPr>
      </p:pic>
    </p:spTree>
    <p:extLst>
      <p:ext uri="{BB962C8B-B14F-4D97-AF65-F5344CB8AC3E}">
        <p14:creationId xmlns:p14="http://schemas.microsoft.com/office/powerpoint/2010/main" val="3920794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0548A0-A9F1-450C-988A-C789F7601EF2}"/>
              </a:ext>
            </a:extLst>
          </p:cNvPr>
          <p:cNvPicPr>
            <a:picLocks noChangeAspect="1"/>
          </p:cNvPicPr>
          <p:nvPr/>
        </p:nvPicPr>
        <p:blipFill>
          <a:blip r:embed="rId2"/>
          <a:stretch>
            <a:fillRect/>
          </a:stretch>
        </p:blipFill>
        <p:spPr>
          <a:xfrm>
            <a:off x="732835" y="1529411"/>
            <a:ext cx="5439365" cy="2615079"/>
          </a:xfrm>
          <a:prstGeom prst="rect">
            <a:avLst/>
          </a:prstGeom>
        </p:spPr>
      </p:pic>
      <p:sp>
        <p:nvSpPr>
          <p:cNvPr id="2" name="Title 1">
            <a:extLst>
              <a:ext uri="{FF2B5EF4-FFF2-40B4-BE49-F238E27FC236}">
                <a16:creationId xmlns:a16="http://schemas.microsoft.com/office/drawing/2014/main" id="{DFC51DBE-D2B4-4285-88E6-E65BDA2A62B1}"/>
              </a:ext>
            </a:extLst>
          </p:cNvPr>
          <p:cNvSpPr>
            <a:spLocks noGrp="1"/>
          </p:cNvSpPr>
          <p:nvPr>
            <p:ph type="title"/>
          </p:nvPr>
        </p:nvSpPr>
        <p:spPr/>
        <p:txBody>
          <a:bodyPr>
            <a:normAutofit/>
          </a:bodyPr>
          <a:lstStyle/>
          <a:p>
            <a:r>
              <a:rPr lang="en-US" sz="3200" b="1" dirty="0">
                <a:solidFill>
                  <a:srgbClr val="9E28B5"/>
                </a:solidFill>
                <a:latin typeface="AvenirNext LT Pro Heavy" panose="020B0903020202020204" pitchFamily="34" charset="0"/>
                <a:cs typeface="AvenirNext LT Pro Heavy" panose="020B0903020202020204" pitchFamily="34" charset="0"/>
              </a:rPr>
              <a:t>Impact of Unethical Corporate Behavior</a:t>
            </a:r>
          </a:p>
        </p:txBody>
      </p:sp>
      <p:sp>
        <p:nvSpPr>
          <p:cNvPr id="5" name="Content Placeholder 4">
            <a:extLst>
              <a:ext uri="{FF2B5EF4-FFF2-40B4-BE49-F238E27FC236}">
                <a16:creationId xmlns:a16="http://schemas.microsoft.com/office/drawing/2014/main" id="{C204D646-B175-4FC3-BDD2-8192E5160115}"/>
              </a:ext>
            </a:extLst>
          </p:cNvPr>
          <p:cNvSpPr>
            <a:spLocks noGrp="1"/>
          </p:cNvSpPr>
          <p:nvPr>
            <p:ph sz="half" idx="2"/>
          </p:nvPr>
        </p:nvSpPr>
        <p:spPr>
          <a:xfrm>
            <a:off x="6277565" y="1529411"/>
            <a:ext cx="5381035" cy="4351338"/>
          </a:xfrm>
        </p:spPr>
        <p:txBody>
          <a:bodyPr>
            <a:normAutofit/>
          </a:bodyPr>
          <a:lstStyle/>
          <a:p>
            <a:r>
              <a:rPr lang="en-US" sz="3200" dirty="0"/>
              <a:t>Foreign Corrupt Practices Act</a:t>
            </a:r>
          </a:p>
          <a:p>
            <a:pPr marL="0" indent="0">
              <a:buNone/>
            </a:pPr>
            <a:endParaRPr lang="en-US" sz="3200" dirty="0"/>
          </a:p>
          <a:p>
            <a:pPr marL="914400" lvl="1" indent="-457200">
              <a:buFont typeface="Wingdings" panose="05000000000000000000" pitchFamily="2" charset="2"/>
              <a:buChar char="ü"/>
            </a:pPr>
            <a:r>
              <a:rPr lang="en-US" sz="3200" dirty="0"/>
              <a:t>Illegal to bribe foreign officials</a:t>
            </a:r>
          </a:p>
          <a:p>
            <a:pPr marL="914400" lvl="1" indent="-457200">
              <a:buFont typeface="Wingdings" panose="05000000000000000000" pitchFamily="2" charset="2"/>
              <a:buChar char="ü"/>
            </a:pPr>
            <a:r>
              <a:rPr lang="en-US" sz="3200" dirty="0"/>
              <a:t>Increased recordkeeping requirements</a:t>
            </a:r>
          </a:p>
        </p:txBody>
      </p:sp>
      <p:pic>
        <p:nvPicPr>
          <p:cNvPr id="14" name="Content Placeholder 13">
            <a:extLst>
              <a:ext uri="{FF2B5EF4-FFF2-40B4-BE49-F238E27FC236}">
                <a16:creationId xmlns:a16="http://schemas.microsoft.com/office/drawing/2014/main" id="{BA2CBBBB-96F4-4600-90D0-C9CC943E400C}"/>
              </a:ext>
            </a:extLst>
          </p:cNvPr>
          <p:cNvPicPr>
            <a:picLocks noGrp="1" noChangeAspect="1"/>
          </p:cNvPicPr>
          <p:nvPr>
            <p:ph sz="half" idx="1"/>
          </p:nvPr>
        </p:nvPicPr>
        <p:blipFill>
          <a:blip r:embed="rId3"/>
          <a:stretch>
            <a:fillRect/>
          </a:stretch>
        </p:blipFill>
        <p:spPr>
          <a:xfrm>
            <a:off x="1184500" y="3565961"/>
            <a:ext cx="2268018" cy="2809081"/>
          </a:xfrm>
          <a:prstGeom prst="rect">
            <a:avLst/>
          </a:prstGeom>
        </p:spPr>
      </p:pic>
    </p:spTree>
    <p:extLst>
      <p:ext uri="{BB962C8B-B14F-4D97-AF65-F5344CB8AC3E}">
        <p14:creationId xmlns:p14="http://schemas.microsoft.com/office/powerpoint/2010/main" val="6051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1DBE-D2B4-4285-88E6-E65BDA2A62B1}"/>
              </a:ext>
            </a:extLst>
          </p:cNvPr>
          <p:cNvSpPr>
            <a:spLocks noGrp="1"/>
          </p:cNvSpPr>
          <p:nvPr>
            <p:ph type="title"/>
          </p:nvPr>
        </p:nvSpPr>
        <p:spPr/>
        <p:txBody>
          <a:bodyPr>
            <a:normAutofit/>
          </a:bodyPr>
          <a:lstStyle/>
          <a:p>
            <a:r>
              <a:rPr lang="en-US" sz="3200" b="1" dirty="0">
                <a:solidFill>
                  <a:srgbClr val="9E28B5"/>
                </a:solidFill>
                <a:latin typeface="AvenirNext LT Pro Heavy" panose="020B0903020202020204" pitchFamily="34" charset="0"/>
              </a:rPr>
              <a:t>Impact of Illegal &amp; Unethical Corporate Behavior</a:t>
            </a:r>
          </a:p>
        </p:txBody>
      </p:sp>
      <p:pic>
        <p:nvPicPr>
          <p:cNvPr id="9" name="Content Placeholder 8">
            <a:extLst>
              <a:ext uri="{FF2B5EF4-FFF2-40B4-BE49-F238E27FC236}">
                <a16:creationId xmlns:a16="http://schemas.microsoft.com/office/drawing/2014/main" id="{021D3833-EAD0-4610-9EAC-913382B63A11}"/>
              </a:ext>
            </a:extLst>
          </p:cNvPr>
          <p:cNvPicPr>
            <a:picLocks noGrp="1" noChangeAspect="1"/>
          </p:cNvPicPr>
          <p:nvPr>
            <p:ph sz="half" idx="1"/>
          </p:nvPr>
        </p:nvPicPr>
        <p:blipFill>
          <a:blip r:embed="rId2"/>
          <a:stretch>
            <a:fillRect/>
          </a:stretch>
        </p:blipFill>
        <p:spPr>
          <a:xfrm>
            <a:off x="986948" y="1690690"/>
            <a:ext cx="4778738" cy="4715023"/>
          </a:xfrm>
          <a:prstGeom prst="rect">
            <a:avLst/>
          </a:prstGeom>
          <a:solidFill>
            <a:schemeClr val="bg1"/>
          </a:solidFill>
        </p:spPr>
      </p:pic>
      <p:sp>
        <p:nvSpPr>
          <p:cNvPr id="11" name="Content Placeholder 4">
            <a:extLst>
              <a:ext uri="{FF2B5EF4-FFF2-40B4-BE49-F238E27FC236}">
                <a16:creationId xmlns:a16="http://schemas.microsoft.com/office/drawing/2014/main" id="{0E12E7A9-4105-401D-9D27-A6C899BC48B6}"/>
              </a:ext>
            </a:extLst>
          </p:cNvPr>
          <p:cNvSpPr txBox="1">
            <a:spLocks/>
          </p:cNvSpPr>
          <p:nvPr/>
        </p:nvSpPr>
        <p:spPr>
          <a:xfrm>
            <a:off x="6426316" y="1690690"/>
            <a:ext cx="5181600" cy="435133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Sarbanes Oxley Act</a:t>
            </a:r>
          </a:p>
          <a:p>
            <a:pPr marL="0" indent="0">
              <a:buFont typeface="Arial" panose="020B0604020202020204" pitchFamily="34" charset="0"/>
              <a:buNone/>
            </a:pPr>
            <a:endParaRPr lang="en-US" sz="3200" dirty="0"/>
          </a:p>
          <a:p>
            <a:pPr marL="914400" lvl="1" indent="-457200">
              <a:buFont typeface="Wingdings" panose="05000000000000000000" pitchFamily="2" charset="2"/>
              <a:buChar char="ü"/>
            </a:pPr>
            <a:r>
              <a:rPr lang="en-US" sz="3200" dirty="0"/>
              <a:t>Added financial records requirements</a:t>
            </a:r>
          </a:p>
          <a:p>
            <a:pPr marL="914400" lvl="1" indent="-457200">
              <a:buFont typeface="Wingdings" panose="05000000000000000000" pitchFamily="2" charset="2"/>
              <a:buChar char="ü"/>
            </a:pPr>
            <a:r>
              <a:rPr lang="en-US" sz="3200" dirty="0"/>
              <a:t>Enhanced accountability and reporting rules</a:t>
            </a:r>
          </a:p>
        </p:txBody>
      </p:sp>
    </p:spTree>
    <p:extLst>
      <p:ext uri="{BB962C8B-B14F-4D97-AF65-F5344CB8AC3E}">
        <p14:creationId xmlns:p14="http://schemas.microsoft.com/office/powerpoint/2010/main" val="32153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771A-B508-4EC8-B6A5-3B33C8B65AA7}"/>
              </a:ext>
            </a:extLst>
          </p:cNvPr>
          <p:cNvSpPr>
            <a:spLocks noGrp="1"/>
          </p:cNvSpPr>
          <p:nvPr>
            <p:ph type="title"/>
          </p:nvPr>
        </p:nvSpPr>
        <p:spPr/>
        <p:txBody>
          <a:bodyPr>
            <a:normAutofit/>
          </a:bodyPr>
          <a:lstStyle/>
          <a:p>
            <a:r>
              <a:rPr lang="en-US" b="1" dirty="0">
                <a:solidFill>
                  <a:srgbClr val="9E28B5"/>
                </a:solidFill>
                <a:latin typeface="AvenirNext LT Pro Heavy" panose="020B0903020202020204" pitchFamily="34" charset="0"/>
              </a:rPr>
              <a:t>Impact of Unethical Corporate Behavior</a:t>
            </a:r>
            <a:endParaRPr lang="en-US" dirty="0"/>
          </a:p>
        </p:txBody>
      </p:sp>
      <p:pic>
        <p:nvPicPr>
          <p:cNvPr id="7" name="Content Placeholder 6">
            <a:extLst>
              <a:ext uri="{FF2B5EF4-FFF2-40B4-BE49-F238E27FC236}">
                <a16:creationId xmlns:a16="http://schemas.microsoft.com/office/drawing/2014/main" id="{1994AD9C-A380-41EE-9272-1D730AD96383}"/>
              </a:ext>
            </a:extLst>
          </p:cNvPr>
          <p:cNvPicPr>
            <a:picLocks noGrp="1" noChangeAspect="1"/>
          </p:cNvPicPr>
          <p:nvPr>
            <p:ph sz="half" idx="1"/>
          </p:nvPr>
        </p:nvPicPr>
        <p:blipFill>
          <a:blip r:embed="rId3"/>
          <a:stretch>
            <a:fillRect/>
          </a:stretch>
        </p:blipFill>
        <p:spPr>
          <a:xfrm>
            <a:off x="6096000" y="1690690"/>
            <a:ext cx="5458481" cy="3893296"/>
          </a:xfrm>
          <a:prstGeom prst="rect">
            <a:avLst/>
          </a:prstGeom>
        </p:spPr>
      </p:pic>
      <p:sp>
        <p:nvSpPr>
          <p:cNvPr id="8" name="Content Placeholder 7">
            <a:extLst>
              <a:ext uri="{FF2B5EF4-FFF2-40B4-BE49-F238E27FC236}">
                <a16:creationId xmlns:a16="http://schemas.microsoft.com/office/drawing/2014/main" id="{5B70BE7B-9F9A-4472-B026-12D3E08E5C3E}"/>
              </a:ext>
            </a:extLst>
          </p:cNvPr>
          <p:cNvSpPr>
            <a:spLocks noGrp="1"/>
          </p:cNvSpPr>
          <p:nvPr>
            <p:ph sz="half" idx="2"/>
          </p:nvPr>
        </p:nvSpPr>
        <p:spPr>
          <a:xfrm>
            <a:off x="838200" y="1690690"/>
            <a:ext cx="5181600" cy="4351338"/>
          </a:xfrm>
        </p:spPr>
        <p:txBody>
          <a:bodyPr>
            <a:normAutofit/>
          </a:bodyPr>
          <a:lstStyle/>
          <a:p>
            <a:r>
              <a:rPr lang="en-US" sz="3200" dirty="0"/>
              <a:t>Turing Pharmaceuticals</a:t>
            </a:r>
          </a:p>
          <a:p>
            <a:endParaRPr lang="en-US" sz="3200" dirty="0"/>
          </a:p>
          <a:p>
            <a:pPr marL="914400" lvl="1" indent="-457200">
              <a:buFont typeface="Wingdings" panose="05000000000000000000" pitchFamily="2" charset="2"/>
              <a:buChar char="ü"/>
            </a:pPr>
            <a:r>
              <a:rPr lang="en-US" sz="3200" dirty="0"/>
              <a:t>Manipulated single-source drug pricing</a:t>
            </a:r>
          </a:p>
          <a:p>
            <a:pPr marL="914400" lvl="1" indent="-457200">
              <a:buFont typeface="Wingdings" panose="05000000000000000000" pitchFamily="2" charset="2"/>
              <a:buChar char="ü"/>
            </a:pPr>
            <a:r>
              <a:rPr lang="en-US" sz="3200" dirty="0"/>
              <a:t>Led by </a:t>
            </a:r>
            <a:r>
              <a:rPr lang="en-US" sz="3200" dirty="0" err="1"/>
              <a:t>punchable</a:t>
            </a:r>
            <a:r>
              <a:rPr lang="en-US" sz="3200" dirty="0"/>
              <a:t> individual</a:t>
            </a:r>
          </a:p>
          <a:p>
            <a:pPr marL="914400" lvl="1" indent="-457200">
              <a:buFont typeface="Wingdings" panose="05000000000000000000" pitchFamily="2" charset="2"/>
              <a:buChar char="ü"/>
            </a:pPr>
            <a:r>
              <a:rPr lang="en-US" sz="3200" dirty="0"/>
              <a:t>Prison sentence and corporate turmoil</a:t>
            </a:r>
          </a:p>
          <a:p>
            <a:pPr marL="914400" lvl="1" indent="-457200">
              <a:buFont typeface="Wingdings" panose="05000000000000000000" pitchFamily="2" charset="2"/>
              <a:buChar char="ü"/>
            </a:pPr>
            <a:endParaRPr lang="en-US" sz="3200" dirty="0"/>
          </a:p>
          <a:p>
            <a:pPr marL="914400" lvl="1" indent="-457200">
              <a:buFont typeface="Wingdings" panose="05000000000000000000" pitchFamily="2" charset="2"/>
              <a:buChar char="ü"/>
            </a:pPr>
            <a:endParaRPr lang="en-US" sz="3200" dirty="0"/>
          </a:p>
        </p:txBody>
      </p:sp>
    </p:spTree>
    <p:extLst>
      <p:ext uri="{BB962C8B-B14F-4D97-AF65-F5344CB8AC3E}">
        <p14:creationId xmlns:p14="http://schemas.microsoft.com/office/powerpoint/2010/main" val="426984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38420"/>
            <a:ext cx="8229600" cy="1143000"/>
          </a:xfrm>
        </p:spPr>
        <p:txBody>
          <a:bodyPr>
            <a:normAutofit/>
          </a:bodyPr>
          <a:lstStyle/>
          <a:p>
            <a:r>
              <a:rPr lang="en-US" sz="4000" b="1" dirty="0">
                <a:solidFill>
                  <a:srgbClr val="9E28B5"/>
                </a:solidFill>
                <a:latin typeface="AvenirNext LT Pro Heavy" panose="020B0903020202020204" pitchFamily="34" charset="0"/>
                <a:cs typeface="AvenirNext LT Pro Heavy" panose="020B0903020202020204" pitchFamily="34" charset="0"/>
              </a:rPr>
              <a:t>Ethics as Market Qualifier</a:t>
            </a:r>
          </a:p>
        </p:txBody>
      </p:sp>
      <p:sp>
        <p:nvSpPr>
          <p:cNvPr id="3" name="Content Placeholder 2"/>
          <p:cNvSpPr>
            <a:spLocks noGrp="1"/>
          </p:cNvSpPr>
          <p:nvPr>
            <p:ph idx="1"/>
          </p:nvPr>
        </p:nvSpPr>
        <p:spPr>
          <a:xfrm>
            <a:off x="1097280" y="1718581"/>
            <a:ext cx="10515600" cy="4525963"/>
          </a:xfrm>
        </p:spPr>
        <p:txBody>
          <a:bodyPr>
            <a:normAutofit/>
          </a:bodyPr>
          <a:lstStyle/>
          <a:p>
            <a:r>
              <a:rPr lang="en-US" sz="3200" dirty="0"/>
              <a:t>Perception of ethical behavior important to potential customers</a:t>
            </a:r>
          </a:p>
          <a:p>
            <a:r>
              <a:rPr lang="en-US" sz="3200" dirty="0"/>
              <a:t>Customer delight evaporates quickly in face of scandals</a:t>
            </a:r>
          </a:p>
          <a:p>
            <a:r>
              <a:rPr lang="en-US" sz="3200" dirty="0"/>
              <a:t>Public sentiment can influence business decisions</a:t>
            </a:r>
          </a:p>
        </p:txBody>
      </p:sp>
      <p:pic>
        <p:nvPicPr>
          <p:cNvPr id="4" name="Picture 3">
            <a:extLst>
              <a:ext uri="{FF2B5EF4-FFF2-40B4-BE49-F238E27FC236}">
                <a16:creationId xmlns:a16="http://schemas.microsoft.com/office/drawing/2014/main" id="{3295C963-4F9B-4AEB-BFDC-218108526DC8}"/>
              </a:ext>
            </a:extLst>
          </p:cNvPr>
          <p:cNvPicPr>
            <a:picLocks noChangeAspect="1"/>
          </p:cNvPicPr>
          <p:nvPr/>
        </p:nvPicPr>
        <p:blipFill>
          <a:blip r:embed="rId3"/>
          <a:stretch>
            <a:fillRect/>
          </a:stretch>
        </p:blipFill>
        <p:spPr>
          <a:xfrm>
            <a:off x="4922520" y="4072620"/>
            <a:ext cx="2346960" cy="2346960"/>
          </a:xfrm>
          <a:prstGeom prst="rect">
            <a:avLst/>
          </a:prstGeom>
        </p:spPr>
      </p:pic>
    </p:spTree>
    <p:extLst>
      <p:ext uri="{BB962C8B-B14F-4D97-AF65-F5344CB8AC3E}">
        <p14:creationId xmlns:p14="http://schemas.microsoft.com/office/powerpoint/2010/main" val="97550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61AC-4B0B-4F0A-8FAD-DC129B5A8B17}"/>
              </a:ext>
            </a:extLst>
          </p:cNvPr>
          <p:cNvSpPr>
            <a:spLocks noGrp="1"/>
          </p:cNvSpPr>
          <p:nvPr>
            <p:ph type="title"/>
          </p:nvPr>
        </p:nvSpPr>
        <p:spPr/>
        <p:txBody>
          <a:bodyPr/>
          <a:lstStyle/>
          <a:p>
            <a:r>
              <a:rPr lang="en-US" b="1" dirty="0"/>
              <a:t>Modern Approach: Law + Ethics</a:t>
            </a:r>
          </a:p>
        </p:txBody>
      </p:sp>
      <p:sp>
        <p:nvSpPr>
          <p:cNvPr id="3" name="Content Placeholder 2">
            <a:extLst>
              <a:ext uri="{FF2B5EF4-FFF2-40B4-BE49-F238E27FC236}">
                <a16:creationId xmlns:a16="http://schemas.microsoft.com/office/drawing/2014/main" id="{92A48129-2A86-4976-B18C-B1F99FD0CFBB}"/>
              </a:ext>
            </a:extLst>
          </p:cNvPr>
          <p:cNvSpPr>
            <a:spLocks noGrp="1"/>
          </p:cNvSpPr>
          <p:nvPr>
            <p:ph idx="10"/>
          </p:nvPr>
        </p:nvSpPr>
        <p:spPr/>
        <p:txBody>
          <a:bodyPr/>
          <a:lstStyle/>
          <a:p>
            <a:r>
              <a:rPr lang="en-US" sz="3200" dirty="0">
                <a:solidFill>
                  <a:schemeClr val="tx1">
                    <a:lumMod val="50000"/>
                  </a:schemeClr>
                </a:solidFill>
                <a:latin typeface="+mn-lt"/>
                <a:cs typeface="+mn-cs"/>
              </a:rPr>
              <a:t>“Ethical culture” now major consideration in compliance models</a:t>
            </a:r>
          </a:p>
          <a:p>
            <a:r>
              <a:rPr lang="en-US" sz="3200" dirty="0">
                <a:solidFill>
                  <a:schemeClr val="tx1">
                    <a:lumMod val="50000"/>
                  </a:schemeClr>
                </a:solidFill>
                <a:latin typeface="+mn-lt"/>
                <a:cs typeface="+mn-cs"/>
              </a:rPr>
              <a:t>Ethics as part of the legal standard</a:t>
            </a:r>
          </a:p>
        </p:txBody>
      </p:sp>
    </p:spTree>
    <p:extLst>
      <p:ext uri="{BB962C8B-B14F-4D97-AF65-F5344CB8AC3E}">
        <p14:creationId xmlns:p14="http://schemas.microsoft.com/office/powerpoint/2010/main" val="83105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dirty="0">
                <a:latin typeface="AvenirNext LT Pro Heavy"/>
              </a:rPr>
              <a:t>Fed. Sentencing Guidelines for Orgs </a:t>
            </a:r>
            <a:br>
              <a:rPr lang="en-US" altLang="en-US" sz="3200" b="1" dirty="0"/>
            </a:br>
            <a:r>
              <a:rPr lang="en-US" altLang="en-US" sz="3200" b="1" dirty="0">
                <a:latin typeface="AvenirNext LT Pro Heavy"/>
              </a:rPr>
              <a:t>§8B2.1. Effective Compliance &amp; Ethics Program</a:t>
            </a:r>
            <a:endParaRPr lang="en-US" sz="3200" b="1" dirty="0">
              <a:latin typeface="AvenirNext LT Pro Heavy"/>
            </a:endParaRPr>
          </a:p>
        </p:txBody>
      </p:sp>
      <p:sp>
        <p:nvSpPr>
          <p:cNvPr id="4" name="Rectangle 1"/>
          <p:cNvSpPr>
            <a:spLocks noGrp="1" noChangeArrowheads="1"/>
          </p:cNvSpPr>
          <p:nvPr>
            <p:ph idx="10"/>
          </p:nvPr>
        </p:nvSpPr>
        <p:spPr bwMode="auto">
          <a:xfrm>
            <a:off x="777240" y="1915075"/>
            <a:ext cx="10515599" cy="39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None/>
            </a:pPr>
            <a:r>
              <a:rPr lang="en-US" altLang="en-US" sz="3200" dirty="0">
                <a:solidFill>
                  <a:schemeClr val="tx1">
                    <a:lumMod val="50000"/>
                  </a:schemeClr>
                </a:solidFill>
                <a:latin typeface="+mn-lt"/>
                <a:cs typeface="Arial" panose="020B0604020202020204" pitchFamily="34" charset="0"/>
              </a:rPr>
              <a:t>(a) … an organization </a:t>
            </a:r>
            <a:r>
              <a:rPr lang="en-US" altLang="en-US" sz="3200" b="1" dirty="0">
                <a:solidFill>
                  <a:srgbClr val="0070C0"/>
                </a:solidFill>
                <a:latin typeface="+mn-lt"/>
                <a:cs typeface="Arial" panose="020B0604020202020204" pitchFamily="34" charset="0"/>
              </a:rPr>
              <a:t>shall</a:t>
            </a:r>
            <a:r>
              <a:rPr lang="en-US" altLang="en-US" sz="3200" dirty="0">
                <a:solidFill>
                  <a:schemeClr val="tx1">
                    <a:lumMod val="50000"/>
                  </a:schemeClr>
                </a:solidFill>
                <a:latin typeface="+mn-lt"/>
                <a:cs typeface="Arial" panose="020B0604020202020204" pitchFamily="34" charset="0"/>
              </a:rPr>
              <a:t>—</a:t>
            </a:r>
          </a:p>
          <a:p>
            <a:pPr marL="0" indent="0">
              <a:lnSpc>
                <a:spcPct val="100000"/>
              </a:lnSpc>
              <a:buNone/>
            </a:pPr>
            <a:endParaRPr lang="en-US" altLang="en-US" sz="3200" dirty="0">
              <a:solidFill>
                <a:schemeClr val="tx1">
                  <a:lumMod val="50000"/>
                </a:schemeClr>
              </a:solidFill>
              <a:latin typeface="+mn-lt"/>
              <a:cs typeface="Arial" panose="020B0604020202020204" pitchFamily="34" charset="0"/>
            </a:endParaRPr>
          </a:p>
          <a:p>
            <a:pPr marL="344488" indent="-344488">
              <a:lnSpc>
                <a:spcPct val="100000"/>
              </a:lnSpc>
              <a:buNone/>
            </a:pPr>
            <a:r>
              <a:rPr lang="en-US" altLang="en-US" sz="3200" dirty="0">
                <a:solidFill>
                  <a:schemeClr val="tx1">
                    <a:lumMod val="50000"/>
                  </a:schemeClr>
                </a:solidFill>
                <a:latin typeface="+mn-lt"/>
                <a:cs typeface="Arial" panose="020B0604020202020204" pitchFamily="34" charset="0"/>
              </a:rPr>
              <a:t>1. exercise due diligence to prevent and detect criminal conduct; and</a:t>
            </a:r>
          </a:p>
          <a:p>
            <a:pPr marL="344488" indent="-344488">
              <a:lnSpc>
                <a:spcPct val="100000"/>
              </a:lnSpc>
              <a:buNone/>
            </a:pPr>
            <a:r>
              <a:rPr lang="en-US" altLang="en-US" sz="3200" dirty="0">
                <a:solidFill>
                  <a:schemeClr val="tx1">
                    <a:lumMod val="50000"/>
                  </a:schemeClr>
                </a:solidFill>
                <a:latin typeface="+mn-lt"/>
                <a:cs typeface="Arial" panose="020B0604020202020204" pitchFamily="34" charset="0"/>
              </a:rPr>
              <a:t>2. otherwise promote an organizational culture that encourages </a:t>
            </a:r>
            <a:r>
              <a:rPr lang="en-US" altLang="en-US" sz="3200" b="1" dirty="0">
                <a:solidFill>
                  <a:srgbClr val="0070C0"/>
                </a:solidFill>
                <a:latin typeface="+mn-lt"/>
                <a:cs typeface="Arial" panose="020B0604020202020204" pitchFamily="34" charset="0"/>
              </a:rPr>
              <a:t>ethical conduct </a:t>
            </a:r>
            <a:r>
              <a:rPr lang="en-US" altLang="en-US" sz="3200" dirty="0">
                <a:solidFill>
                  <a:schemeClr val="tx1">
                    <a:lumMod val="50000"/>
                  </a:schemeClr>
                </a:solidFill>
                <a:latin typeface="+mn-lt"/>
                <a:cs typeface="Arial" panose="020B0604020202020204" pitchFamily="34" charset="0"/>
              </a:rPr>
              <a:t>and a commitment to compliance with the law.</a:t>
            </a:r>
          </a:p>
          <a:p>
            <a:pPr marL="344488" indent="-344488">
              <a:lnSpc>
                <a:spcPct val="100000"/>
              </a:lnSpc>
              <a:buNone/>
            </a:pPr>
            <a:endParaRPr lang="en-US" altLang="en-US" sz="3000" dirty="0">
              <a:latin typeface="New Aster LT Std" panose="02040603050505020404" pitchFamily="18" charset="0"/>
              <a:cs typeface="Arial" panose="020B0604020202020204" pitchFamily="34" charset="0"/>
            </a:endParaRPr>
          </a:p>
        </p:txBody>
      </p:sp>
    </p:spTree>
    <p:extLst>
      <p:ext uri="{BB962C8B-B14F-4D97-AF65-F5344CB8AC3E}">
        <p14:creationId xmlns:p14="http://schemas.microsoft.com/office/powerpoint/2010/main" val="385707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09" y="296949"/>
            <a:ext cx="10156187" cy="1143000"/>
          </a:xfrm>
        </p:spPr>
        <p:txBody>
          <a:bodyPr>
            <a:normAutofit/>
          </a:bodyPr>
          <a:lstStyle/>
          <a:p>
            <a:r>
              <a:rPr lang="en-US" sz="4000" b="1" dirty="0">
                <a:solidFill>
                  <a:srgbClr val="9E28B5"/>
                </a:solidFill>
                <a:latin typeface="AvenirNext LT Pro Heavy" panose="020B0903020202020204" pitchFamily="34" charset="0"/>
                <a:cs typeface="AvenirNext LT Pro Heavy" panose="020B0903020202020204" pitchFamily="34" charset="0"/>
              </a:rPr>
              <a:t>FSGO: Seven Pillars on Two Foundations</a:t>
            </a:r>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3048000" y="1423359"/>
          <a:ext cx="6095999" cy="4735985"/>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147235864"/>
                    </a:ext>
                  </a:extLst>
                </a:gridCol>
                <a:gridCol w="870857">
                  <a:extLst>
                    <a:ext uri="{9D8B030D-6E8A-4147-A177-3AD203B41FA5}">
                      <a16:colId xmlns:a16="http://schemas.microsoft.com/office/drawing/2014/main" val="2667872171"/>
                    </a:ext>
                  </a:extLst>
                </a:gridCol>
                <a:gridCol w="870857">
                  <a:extLst>
                    <a:ext uri="{9D8B030D-6E8A-4147-A177-3AD203B41FA5}">
                      <a16:colId xmlns:a16="http://schemas.microsoft.com/office/drawing/2014/main" val="2119631405"/>
                    </a:ext>
                  </a:extLst>
                </a:gridCol>
                <a:gridCol w="870857">
                  <a:extLst>
                    <a:ext uri="{9D8B030D-6E8A-4147-A177-3AD203B41FA5}">
                      <a16:colId xmlns:a16="http://schemas.microsoft.com/office/drawing/2014/main" val="2324850234"/>
                    </a:ext>
                  </a:extLst>
                </a:gridCol>
                <a:gridCol w="870857">
                  <a:extLst>
                    <a:ext uri="{9D8B030D-6E8A-4147-A177-3AD203B41FA5}">
                      <a16:colId xmlns:a16="http://schemas.microsoft.com/office/drawing/2014/main" val="94375781"/>
                    </a:ext>
                  </a:extLst>
                </a:gridCol>
                <a:gridCol w="870857">
                  <a:extLst>
                    <a:ext uri="{9D8B030D-6E8A-4147-A177-3AD203B41FA5}">
                      <a16:colId xmlns:a16="http://schemas.microsoft.com/office/drawing/2014/main" val="3464715525"/>
                    </a:ext>
                  </a:extLst>
                </a:gridCol>
                <a:gridCol w="870857">
                  <a:extLst>
                    <a:ext uri="{9D8B030D-6E8A-4147-A177-3AD203B41FA5}">
                      <a16:colId xmlns:a16="http://schemas.microsoft.com/office/drawing/2014/main" val="3878480203"/>
                    </a:ext>
                  </a:extLst>
                </a:gridCol>
              </a:tblGrid>
              <a:tr h="2937665">
                <a:tc>
                  <a:txBody>
                    <a:bodyPr/>
                    <a:lstStyle/>
                    <a:p>
                      <a:r>
                        <a:rPr lang="en-US" dirty="0"/>
                        <a:t>1. Processes &amp; procedures</a:t>
                      </a:r>
                    </a:p>
                  </a:txBody>
                  <a:tcPr vert="vert" anchor="ctr"/>
                </a:tc>
                <a:tc>
                  <a:txBody>
                    <a:bodyPr/>
                    <a:lstStyle/>
                    <a:p>
                      <a:r>
                        <a:rPr lang="en-US" dirty="0"/>
                        <a:t>2.</a:t>
                      </a:r>
                      <a:r>
                        <a:rPr lang="en-US" baseline="0" dirty="0"/>
                        <a:t> High-level oversight</a:t>
                      </a:r>
                      <a:endParaRPr lang="en-US" dirty="0"/>
                    </a:p>
                  </a:txBody>
                  <a:tcPr vert="vert" anchor="ctr"/>
                </a:tc>
                <a:tc>
                  <a:txBody>
                    <a:bodyPr/>
                    <a:lstStyle/>
                    <a:p>
                      <a:r>
                        <a:rPr lang="en-US" dirty="0"/>
                        <a:t>3. Excluding bad actors</a:t>
                      </a:r>
                    </a:p>
                  </a:txBody>
                  <a:tcPr vert="vert" anchor="ctr"/>
                </a:tc>
                <a:tc>
                  <a:txBody>
                    <a:bodyPr/>
                    <a:lstStyle/>
                    <a:p>
                      <a:r>
                        <a:rPr lang="en-US" dirty="0"/>
                        <a:t>4. Communications/training</a:t>
                      </a:r>
                    </a:p>
                  </a:txBody>
                  <a:tcPr vert="vert" anchor="ctr"/>
                </a:tc>
                <a:tc>
                  <a:txBody>
                    <a:bodyPr/>
                    <a:lstStyle/>
                    <a:p>
                      <a:r>
                        <a:rPr lang="en-US" dirty="0"/>
                        <a:t>5. Audit</a:t>
                      </a:r>
                      <a:r>
                        <a:rPr lang="en-US" baseline="0" dirty="0"/>
                        <a:t> &amp;</a:t>
                      </a:r>
                      <a:r>
                        <a:rPr lang="en-US" dirty="0"/>
                        <a:t> monitoring</a:t>
                      </a:r>
                    </a:p>
                  </a:txBody>
                  <a:tcPr vert="vert" anchor="ctr"/>
                </a:tc>
                <a:tc>
                  <a:txBody>
                    <a:bodyPr/>
                    <a:lstStyle/>
                    <a:p>
                      <a:r>
                        <a:rPr lang="en-US" dirty="0"/>
                        <a:t>6. Response &amp; enforcement</a:t>
                      </a:r>
                    </a:p>
                  </a:txBody>
                  <a:tcPr vert="vert" anchor="ctr"/>
                </a:tc>
                <a:tc>
                  <a:txBody>
                    <a:bodyPr/>
                    <a:lstStyle/>
                    <a:p>
                      <a:r>
                        <a:rPr lang="en-US" dirty="0"/>
                        <a:t>7. Reporting/correction</a:t>
                      </a:r>
                    </a:p>
                  </a:txBody>
                  <a:tcPr vert="vert" anchor="ctr"/>
                </a:tc>
                <a:extLst>
                  <a:ext uri="{0D108BD9-81ED-4DB2-BD59-A6C34878D82A}">
                    <a16:rowId xmlns:a16="http://schemas.microsoft.com/office/drawing/2014/main" val="434619218"/>
                  </a:ext>
                </a:extLst>
              </a:tr>
              <a:tr h="1685023">
                <a:tc gridSpan="7">
                  <a:txBody>
                    <a:bodyPr/>
                    <a:lstStyle/>
                    <a:p>
                      <a:pPr marL="0" lvl="0" indent="0" algn="ctr" defTabSz="914400">
                        <a:spcBef>
                          <a:spcPts val="0"/>
                        </a:spcBef>
                        <a:buNone/>
                      </a:pPr>
                      <a:r>
                        <a:rPr lang="en-US" sz="2800" b="1" kern="0" dirty="0">
                          <a:solidFill>
                            <a:schemeClr val="accent1">
                              <a:lumMod val="50000"/>
                            </a:schemeClr>
                          </a:solidFill>
                        </a:rPr>
                        <a:t>Foundations:</a:t>
                      </a:r>
                    </a:p>
                    <a:p>
                      <a:pPr marL="0" lvl="0" indent="0" algn="ctr" defTabSz="914400">
                        <a:spcBef>
                          <a:spcPts val="0"/>
                        </a:spcBef>
                        <a:buNone/>
                      </a:pPr>
                      <a:r>
                        <a:rPr lang="en-US" sz="2800" b="1" kern="0" dirty="0">
                          <a:solidFill>
                            <a:schemeClr val="accent1">
                              <a:lumMod val="50000"/>
                            </a:schemeClr>
                          </a:solidFill>
                        </a:rPr>
                        <a:t>(1) Due diligence</a:t>
                      </a:r>
                      <a:r>
                        <a:rPr lang="en-US" sz="2800" b="1" kern="0" baseline="0" dirty="0">
                          <a:solidFill>
                            <a:schemeClr val="accent1">
                              <a:lumMod val="50000"/>
                            </a:schemeClr>
                          </a:solidFill>
                        </a:rPr>
                        <a:t> &amp; (</a:t>
                      </a:r>
                      <a:r>
                        <a:rPr lang="en-US" sz="2800" b="1" kern="0" dirty="0">
                          <a:solidFill>
                            <a:schemeClr val="accent1">
                              <a:lumMod val="50000"/>
                            </a:schemeClr>
                          </a:solidFill>
                        </a:rPr>
                        <a:t>2) Ethical culture</a:t>
                      </a:r>
                    </a:p>
                    <a:p>
                      <a:endParaRPr lang="en-US" sz="2800" b="1" dirty="0">
                        <a:solidFill>
                          <a:schemeClr val="accent1">
                            <a:lumMod val="50000"/>
                          </a:schemeClr>
                        </a:solidFill>
                      </a:endParaRPr>
                    </a:p>
                    <a:p>
                      <a:endParaRPr lang="en-US" sz="2800" b="1" dirty="0">
                        <a:solidFill>
                          <a:schemeClr val="accent1">
                            <a:lumMod val="50000"/>
                          </a:schemeClr>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05548808"/>
                  </a:ext>
                </a:extLst>
              </a:tr>
            </a:tbl>
          </a:graphicData>
        </a:graphic>
      </p:graphicFrame>
    </p:spTree>
    <p:extLst>
      <p:ext uri="{BB962C8B-B14F-4D97-AF65-F5344CB8AC3E}">
        <p14:creationId xmlns:p14="http://schemas.microsoft.com/office/powerpoint/2010/main" val="217486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8717-86EB-4D55-93C5-C8E1CC16D431}"/>
              </a:ext>
            </a:extLst>
          </p:cNvPr>
          <p:cNvSpPr>
            <a:spLocks noGrp="1"/>
          </p:cNvSpPr>
          <p:nvPr>
            <p:ph type="title"/>
          </p:nvPr>
        </p:nvSpPr>
        <p:spPr/>
        <p:txBody>
          <a:bodyPr/>
          <a:lstStyle/>
          <a:p>
            <a:r>
              <a:rPr lang="en-US" sz="4000" b="1" dirty="0">
                <a:solidFill>
                  <a:srgbClr val="9E28B5"/>
                </a:solidFill>
                <a:latin typeface="AvenirNext LT Pro Heavy" panose="020B0903020202020204" pitchFamily="34" charset="0"/>
              </a:rPr>
              <a:t>Lumber Liquidators Settlement (2019)</a:t>
            </a:r>
          </a:p>
        </p:txBody>
      </p:sp>
      <p:sp>
        <p:nvSpPr>
          <p:cNvPr id="3" name="Content Placeholder 2">
            <a:extLst>
              <a:ext uri="{FF2B5EF4-FFF2-40B4-BE49-F238E27FC236}">
                <a16:creationId xmlns:a16="http://schemas.microsoft.com/office/drawing/2014/main" id="{39212C54-8338-4F69-B304-04ABF447DE8C}"/>
              </a:ext>
            </a:extLst>
          </p:cNvPr>
          <p:cNvSpPr>
            <a:spLocks noGrp="1"/>
          </p:cNvSpPr>
          <p:nvPr>
            <p:ph idx="1"/>
          </p:nvPr>
        </p:nvSpPr>
        <p:spPr/>
        <p:txBody>
          <a:bodyPr>
            <a:normAutofit/>
          </a:bodyPr>
          <a:lstStyle/>
          <a:p>
            <a:r>
              <a:rPr lang="en-US" sz="3200" b="0" i="0" dirty="0">
                <a:solidFill>
                  <a:srgbClr val="171E24"/>
                </a:solidFill>
                <a:effectLst/>
              </a:rPr>
              <a:t>Settlement with </a:t>
            </a:r>
            <a:r>
              <a:rPr lang="en-US" sz="3200" b="0" i="0" dirty="0" err="1">
                <a:solidFill>
                  <a:srgbClr val="171E24"/>
                </a:solidFill>
                <a:effectLst/>
              </a:rPr>
              <a:t>Dep’t</a:t>
            </a:r>
            <a:r>
              <a:rPr lang="en-US" sz="3200" b="0" i="0" dirty="0">
                <a:solidFill>
                  <a:srgbClr val="171E24"/>
                </a:solidFill>
                <a:effectLst/>
              </a:rPr>
              <a:t> of Justice for $33 million</a:t>
            </a:r>
          </a:p>
          <a:p>
            <a:r>
              <a:rPr lang="en-US" sz="3200" b="0" i="0" dirty="0">
                <a:solidFill>
                  <a:srgbClr val="171E24"/>
                </a:solidFill>
                <a:effectLst/>
              </a:rPr>
              <a:t>Made materially false and misleading statement to investors </a:t>
            </a:r>
          </a:p>
          <a:p>
            <a:r>
              <a:rPr lang="en-US" sz="3200" b="0" i="0" dirty="0">
                <a:solidFill>
                  <a:srgbClr val="171E24"/>
                </a:solidFill>
                <a:effectLst/>
              </a:rPr>
              <a:t>U.S. Attorney: Settlement recognizes cooperation and that the company “completely replaced its senior executive team, and installed experienced executives who have </a:t>
            </a:r>
            <a:r>
              <a:rPr lang="en-US" sz="3200" b="1" i="0" dirty="0">
                <a:solidFill>
                  <a:srgbClr val="0070C0"/>
                </a:solidFill>
                <a:effectLst/>
              </a:rPr>
              <a:t>displayed a commitment to building an ethical corporate culture</a:t>
            </a:r>
            <a:r>
              <a:rPr lang="en-US" sz="3200" b="0" i="0" dirty="0">
                <a:solidFill>
                  <a:srgbClr val="171E24"/>
                </a:solidFill>
                <a:effectLst/>
              </a:rPr>
              <a:t>.” </a:t>
            </a:r>
            <a:endParaRPr lang="en-US" sz="3200" dirty="0"/>
          </a:p>
        </p:txBody>
      </p:sp>
    </p:spTree>
    <p:extLst>
      <p:ext uri="{BB962C8B-B14F-4D97-AF65-F5344CB8AC3E}">
        <p14:creationId xmlns:p14="http://schemas.microsoft.com/office/powerpoint/2010/main" val="1549815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FSGO Culpability Score</a:t>
            </a:r>
          </a:p>
        </p:txBody>
      </p:sp>
      <p:sp>
        <p:nvSpPr>
          <p:cNvPr id="3" name="Content Placeholder 2"/>
          <p:cNvSpPr>
            <a:spLocks noGrp="1"/>
          </p:cNvSpPr>
          <p:nvPr>
            <p:ph idx="10"/>
          </p:nvPr>
        </p:nvSpPr>
        <p:spPr>
          <a:xfrm>
            <a:off x="609600" y="1710849"/>
            <a:ext cx="10820400" cy="4276617"/>
          </a:xfrm>
        </p:spPr>
        <p:txBody>
          <a:bodyPr>
            <a:normAutofit/>
          </a:bodyPr>
          <a:lstStyle/>
          <a:p>
            <a:r>
              <a:rPr lang="en-US" sz="3200" dirty="0">
                <a:solidFill>
                  <a:schemeClr val="tx1">
                    <a:lumMod val="50000"/>
                  </a:schemeClr>
                </a:solidFill>
                <a:latin typeface="+mn-lt"/>
              </a:rPr>
              <a:t>Severity of offense determines base fines or penalties.</a:t>
            </a:r>
          </a:p>
          <a:p>
            <a:r>
              <a:rPr lang="en-US" sz="3200" dirty="0">
                <a:solidFill>
                  <a:schemeClr val="tx1">
                    <a:lumMod val="50000"/>
                  </a:schemeClr>
                </a:solidFill>
                <a:latin typeface="+mn-lt"/>
              </a:rPr>
              <a:t>Aggravating and mitigating factors added to base.</a:t>
            </a:r>
          </a:p>
          <a:p>
            <a:pPr marL="914400" lvl="1" indent="-457200">
              <a:buFont typeface="Wingdings" panose="05000000000000000000" pitchFamily="2" charset="2"/>
              <a:buChar char="ü"/>
            </a:pPr>
            <a:r>
              <a:rPr lang="en-US" sz="3200" dirty="0">
                <a:solidFill>
                  <a:schemeClr val="tx1">
                    <a:lumMod val="50000"/>
                  </a:schemeClr>
                </a:solidFill>
                <a:latin typeface="+mn-lt"/>
              </a:rPr>
              <a:t>Aggravating factors: high-level complicity, past misconduct, willful obstruction</a:t>
            </a:r>
          </a:p>
          <a:p>
            <a:pPr marL="914400" lvl="1" indent="-457200">
              <a:buFont typeface="Wingdings" panose="05000000000000000000" pitchFamily="2" charset="2"/>
              <a:buChar char="ü"/>
            </a:pPr>
            <a:r>
              <a:rPr lang="en-US" sz="3200" dirty="0">
                <a:solidFill>
                  <a:schemeClr val="tx1">
                    <a:lumMod val="50000"/>
                  </a:schemeClr>
                </a:solidFill>
                <a:latin typeface="+mn-lt"/>
              </a:rPr>
              <a:t>Mitigating factors:</a:t>
            </a:r>
          </a:p>
          <a:p>
            <a:pPr marL="1428750" lvl="2" indent="-514350">
              <a:buAutoNum type="arabicPeriod"/>
            </a:pPr>
            <a:r>
              <a:rPr lang="en-US" sz="3200" dirty="0">
                <a:solidFill>
                  <a:schemeClr val="tx1">
                    <a:lumMod val="50000"/>
                  </a:schemeClr>
                </a:solidFill>
                <a:latin typeface="+mn-lt"/>
              </a:rPr>
              <a:t>“Effective” compliance program</a:t>
            </a:r>
          </a:p>
          <a:p>
            <a:pPr marL="1428750" lvl="2" indent="-514350">
              <a:buAutoNum type="arabicPeriod"/>
            </a:pPr>
            <a:r>
              <a:rPr lang="en-US" sz="3200" dirty="0">
                <a:solidFill>
                  <a:schemeClr val="tx1">
                    <a:lumMod val="50000"/>
                  </a:schemeClr>
                </a:solidFill>
                <a:latin typeface="+mn-lt"/>
              </a:rPr>
              <a:t>Ethical culture</a:t>
            </a:r>
          </a:p>
        </p:txBody>
      </p:sp>
      <p:sp>
        <p:nvSpPr>
          <p:cNvPr id="4" name="Arrow: Left 3">
            <a:extLst>
              <a:ext uri="{FF2B5EF4-FFF2-40B4-BE49-F238E27FC236}">
                <a16:creationId xmlns:a16="http://schemas.microsoft.com/office/drawing/2014/main" id="{FB85C186-EE1F-4C3B-BD4C-6DF901D706F5}"/>
              </a:ext>
            </a:extLst>
          </p:cNvPr>
          <p:cNvSpPr/>
          <p:nvPr/>
        </p:nvSpPr>
        <p:spPr>
          <a:xfrm>
            <a:off x="4572000" y="4735671"/>
            <a:ext cx="1280160" cy="441960"/>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8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1A39-00D0-6642-9DAC-9BDF489C4E5F}"/>
              </a:ext>
            </a:extLst>
          </p:cNvPr>
          <p:cNvSpPr>
            <a:spLocks noGrp="1"/>
          </p:cNvSpPr>
          <p:nvPr>
            <p:ph type="ctrTitle"/>
          </p:nvPr>
        </p:nvSpPr>
        <p:spPr>
          <a:xfrm>
            <a:off x="914400" y="2970585"/>
            <a:ext cx="10363200" cy="2387600"/>
          </a:xfrm>
        </p:spPr>
        <p:txBody>
          <a:bodyPr>
            <a:normAutofit fontScale="90000"/>
          </a:bodyPr>
          <a:lstStyle/>
          <a:p>
            <a:r>
              <a:rPr lang="en-US" sz="4900" dirty="0">
                <a:latin typeface="AvenirNext LT Pro Heavy"/>
              </a:rPr>
              <a:t>The Differences (and Similarities) </a:t>
            </a:r>
            <a:br>
              <a:rPr lang="en-US" sz="4900" dirty="0">
                <a:latin typeface="AvenirNext LT Pro Heavy"/>
              </a:rPr>
            </a:br>
            <a:r>
              <a:rPr lang="en-US" sz="4900" dirty="0">
                <a:latin typeface="AvenirNext LT Pro Heavy"/>
              </a:rPr>
              <a:t>between Law and Ethics</a:t>
            </a:r>
            <a:br>
              <a:rPr lang="en-US" sz="5400" dirty="0"/>
            </a:br>
            <a:br>
              <a:rPr lang="en-US" sz="5400" dirty="0">
                <a:latin typeface="AvenirNext LT Pro Heavy"/>
              </a:rPr>
            </a:br>
            <a:br>
              <a:rPr lang="en-US" sz="5300" dirty="0"/>
            </a:br>
            <a:endParaRPr lang="en-US" sz="5300" dirty="0"/>
          </a:p>
        </p:txBody>
      </p:sp>
      <p:sp>
        <p:nvSpPr>
          <p:cNvPr id="3" name="Subtitle 2">
            <a:extLst>
              <a:ext uri="{FF2B5EF4-FFF2-40B4-BE49-F238E27FC236}">
                <a16:creationId xmlns:a16="http://schemas.microsoft.com/office/drawing/2014/main" id="{F330C263-F5AD-FE45-B424-58AA4563E701}"/>
              </a:ext>
            </a:extLst>
          </p:cNvPr>
          <p:cNvSpPr>
            <a:spLocks noGrp="1"/>
          </p:cNvSpPr>
          <p:nvPr>
            <p:ph type="subTitle" idx="1"/>
          </p:nvPr>
        </p:nvSpPr>
        <p:spPr>
          <a:xfrm>
            <a:off x="1524000" y="3723863"/>
            <a:ext cx="9144000" cy="1655762"/>
          </a:xfrm>
        </p:spPr>
        <p:txBody>
          <a:bodyPr/>
          <a:lstStyle/>
          <a:p>
            <a:r>
              <a:rPr lang="en-US" dirty="0"/>
              <a:t>Susan Supina, J.D. (Minn.), LL.M. (</a:t>
            </a:r>
            <a:r>
              <a:rPr lang="en-US" dirty="0" err="1"/>
              <a:t>Lond</a:t>
            </a:r>
            <a:r>
              <a:rPr lang="en-US" dirty="0"/>
              <a:t>.)</a:t>
            </a:r>
          </a:p>
          <a:p>
            <a:r>
              <a:rPr lang="en-US" dirty="0"/>
              <a:t>University of St. Thomas - Opus College of Business</a:t>
            </a:r>
          </a:p>
          <a:p>
            <a:r>
              <a:rPr lang="en-US" dirty="0"/>
              <a:t>May 2022</a:t>
            </a:r>
          </a:p>
        </p:txBody>
      </p:sp>
    </p:spTree>
    <p:extLst>
      <p:ext uri="{BB962C8B-B14F-4D97-AF65-F5344CB8AC3E}">
        <p14:creationId xmlns:p14="http://schemas.microsoft.com/office/powerpoint/2010/main" val="429184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CD81AE-AAED-44F2-B1B9-9D4601A42BDC}"/>
              </a:ext>
            </a:extLst>
          </p:cNvPr>
          <p:cNvPicPr>
            <a:picLocks noChangeAspect="1"/>
          </p:cNvPicPr>
          <p:nvPr/>
        </p:nvPicPr>
        <p:blipFill>
          <a:blip r:embed="rId3"/>
          <a:stretch>
            <a:fillRect/>
          </a:stretch>
        </p:blipFill>
        <p:spPr>
          <a:xfrm>
            <a:off x="7658100" y="2012157"/>
            <a:ext cx="3978273" cy="3978273"/>
          </a:xfrm>
          <a:prstGeom prst="rect">
            <a:avLst/>
          </a:prstGeom>
        </p:spPr>
      </p:pic>
      <p:sp>
        <p:nvSpPr>
          <p:cNvPr id="3" name="Title 2">
            <a:extLst>
              <a:ext uri="{FF2B5EF4-FFF2-40B4-BE49-F238E27FC236}">
                <a16:creationId xmlns:a16="http://schemas.microsoft.com/office/drawing/2014/main" id="{7B116D38-F3A3-497A-93F7-4E0186DED43C}"/>
              </a:ext>
            </a:extLst>
          </p:cNvPr>
          <p:cNvSpPr>
            <a:spLocks noGrp="1"/>
          </p:cNvSpPr>
          <p:nvPr>
            <p:ph type="title"/>
          </p:nvPr>
        </p:nvSpPr>
        <p:spPr/>
        <p:txBody>
          <a:bodyPr>
            <a:normAutofit/>
          </a:bodyPr>
          <a:lstStyle/>
          <a:p>
            <a:r>
              <a:rPr lang="en-US" sz="3200" b="1" dirty="0">
                <a:solidFill>
                  <a:srgbClr val="9E28B5"/>
                </a:solidFill>
                <a:latin typeface="AvenirNext LT Pro Heavy" panose="020B0903020202020204" pitchFamily="34" charset="0"/>
              </a:rPr>
              <a:t>“Ethical Corporate Culture”: That Sounds </a:t>
            </a:r>
            <a:r>
              <a:rPr lang="en-US" sz="3200" b="1" i="1" dirty="0">
                <a:solidFill>
                  <a:srgbClr val="9E28B5"/>
                </a:solidFill>
                <a:latin typeface="AvenirNext LT Pro Heavy" panose="020B0903020202020204" pitchFamily="34" charset="0"/>
              </a:rPr>
              <a:t>Nice!</a:t>
            </a:r>
          </a:p>
        </p:txBody>
      </p:sp>
      <p:sp>
        <p:nvSpPr>
          <p:cNvPr id="4" name="Content Placeholder 3">
            <a:extLst>
              <a:ext uri="{FF2B5EF4-FFF2-40B4-BE49-F238E27FC236}">
                <a16:creationId xmlns:a16="http://schemas.microsoft.com/office/drawing/2014/main" id="{2DB1D73F-D758-4F3F-86DA-EE34587EFC82}"/>
              </a:ext>
            </a:extLst>
          </p:cNvPr>
          <p:cNvSpPr>
            <a:spLocks noGrp="1"/>
          </p:cNvSpPr>
          <p:nvPr>
            <p:ph idx="1"/>
          </p:nvPr>
        </p:nvSpPr>
        <p:spPr/>
        <p:txBody>
          <a:bodyPr>
            <a:normAutofit/>
          </a:bodyPr>
          <a:lstStyle/>
          <a:p>
            <a:pPr marL="457200" indent="-457200"/>
            <a:r>
              <a:rPr lang="en-US" sz="3200" dirty="0">
                <a:solidFill>
                  <a:schemeClr val="tx1">
                    <a:lumMod val="50000"/>
                  </a:schemeClr>
                </a:solidFill>
              </a:rPr>
              <a:t>Actually, it </a:t>
            </a:r>
            <a:r>
              <a:rPr lang="en-US" sz="3200" i="1" dirty="0">
                <a:solidFill>
                  <a:schemeClr val="tx1">
                    <a:lumMod val="50000"/>
                  </a:schemeClr>
                </a:solidFill>
              </a:rPr>
              <a:t>is</a:t>
            </a:r>
            <a:r>
              <a:rPr lang="en-US" sz="3200" dirty="0">
                <a:solidFill>
                  <a:schemeClr val="tx1">
                    <a:lumMod val="50000"/>
                  </a:schemeClr>
                </a:solidFill>
              </a:rPr>
              <a:t> nice.</a:t>
            </a:r>
          </a:p>
          <a:p>
            <a:pPr marL="0" indent="0">
              <a:buNone/>
            </a:pPr>
            <a:endParaRPr lang="en-US" sz="3200" dirty="0">
              <a:solidFill>
                <a:schemeClr val="tx1">
                  <a:lumMod val="50000"/>
                </a:schemeClr>
              </a:solidFill>
            </a:endParaRPr>
          </a:p>
          <a:p>
            <a:pPr marL="914400" lvl="1" indent="-457200">
              <a:buFont typeface="Wingdings" panose="05000000000000000000" pitchFamily="2" charset="2"/>
              <a:buChar char="ü"/>
            </a:pPr>
            <a:r>
              <a:rPr lang="en-US" sz="3200" dirty="0">
                <a:solidFill>
                  <a:schemeClr val="tx1">
                    <a:lumMod val="50000"/>
                  </a:schemeClr>
                </a:solidFill>
              </a:rPr>
              <a:t>Decreased criminality </a:t>
            </a:r>
          </a:p>
          <a:p>
            <a:pPr marL="914400" lvl="1" indent="-457200">
              <a:buFont typeface="Wingdings" panose="05000000000000000000" pitchFamily="2" charset="2"/>
              <a:buChar char="ü"/>
            </a:pPr>
            <a:endParaRPr lang="en-US" sz="3200" dirty="0">
              <a:solidFill>
                <a:schemeClr val="tx1">
                  <a:lumMod val="50000"/>
                </a:schemeClr>
              </a:solidFill>
            </a:endParaRPr>
          </a:p>
          <a:p>
            <a:pPr marL="914400" lvl="1" indent="-457200">
              <a:buFont typeface="Wingdings" panose="05000000000000000000" pitchFamily="2" charset="2"/>
              <a:buChar char="ü"/>
            </a:pPr>
            <a:r>
              <a:rPr lang="en-US" sz="3200" dirty="0">
                <a:solidFill>
                  <a:schemeClr val="tx1">
                    <a:lumMod val="50000"/>
                  </a:schemeClr>
                </a:solidFill>
              </a:rPr>
              <a:t>Improved productivity &amp; morale</a:t>
            </a:r>
          </a:p>
          <a:p>
            <a:pPr marL="457200" lvl="1" indent="0">
              <a:buNone/>
            </a:pPr>
            <a:endParaRPr lang="en-US" sz="3200" dirty="0">
              <a:solidFill>
                <a:schemeClr val="tx1">
                  <a:lumMod val="50000"/>
                </a:schemeClr>
              </a:solidFill>
            </a:endParaRPr>
          </a:p>
          <a:p>
            <a:pPr marL="914400" lvl="1" indent="-457200">
              <a:buFont typeface="Wingdings" panose="05000000000000000000" pitchFamily="2" charset="2"/>
              <a:buChar char="ü"/>
            </a:pPr>
            <a:r>
              <a:rPr lang="en-US" sz="3200" dirty="0">
                <a:solidFill>
                  <a:schemeClr val="tx1">
                    <a:lumMod val="50000"/>
                  </a:schemeClr>
                </a:solidFill>
              </a:rPr>
              <a:t>Reduced employee turnover</a:t>
            </a:r>
          </a:p>
        </p:txBody>
      </p:sp>
      <p:pic>
        <p:nvPicPr>
          <p:cNvPr id="5" name="Picture 4">
            <a:extLst>
              <a:ext uri="{FF2B5EF4-FFF2-40B4-BE49-F238E27FC236}">
                <a16:creationId xmlns:a16="http://schemas.microsoft.com/office/drawing/2014/main" id="{075BABD1-3B6F-4795-B9D5-A7ED71BEF1AB}"/>
              </a:ext>
            </a:extLst>
          </p:cNvPr>
          <p:cNvPicPr>
            <a:picLocks noChangeAspect="1"/>
          </p:cNvPicPr>
          <p:nvPr/>
        </p:nvPicPr>
        <p:blipFill>
          <a:blip r:embed="rId4"/>
          <a:stretch>
            <a:fillRect/>
          </a:stretch>
        </p:blipFill>
        <p:spPr>
          <a:xfrm>
            <a:off x="7881233" y="1370836"/>
            <a:ext cx="3472567" cy="5122037"/>
          </a:xfrm>
          <a:prstGeom prst="rect">
            <a:avLst/>
          </a:prstGeom>
        </p:spPr>
      </p:pic>
    </p:spTree>
    <p:extLst>
      <p:ext uri="{BB962C8B-B14F-4D97-AF65-F5344CB8AC3E}">
        <p14:creationId xmlns:p14="http://schemas.microsoft.com/office/powerpoint/2010/main" val="30691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642F-8983-B946-B3DD-45B9A3CD4202}"/>
              </a:ext>
            </a:extLst>
          </p:cNvPr>
          <p:cNvSpPr>
            <a:spLocks noGrp="1"/>
          </p:cNvSpPr>
          <p:nvPr>
            <p:ph type="title"/>
          </p:nvPr>
        </p:nvSpPr>
        <p:spPr>
          <a:xfrm>
            <a:off x="623888" y="2057401"/>
            <a:ext cx="10879264" cy="2672862"/>
          </a:xfrm>
        </p:spPr>
        <p:txBody>
          <a:bodyPr>
            <a:normAutofit/>
          </a:bodyPr>
          <a:lstStyle/>
          <a:p>
            <a:r>
              <a:rPr lang="en-US" b="1" i="0" strike="noStrike" dirty="0">
                <a:effectLst/>
                <a:latin typeface="+mn-lt"/>
              </a:rPr>
              <a:t>Thanks!</a:t>
            </a:r>
            <a:br>
              <a:rPr lang="en-US" b="0" i="0" strike="noStrike" dirty="0">
                <a:effectLst/>
                <a:latin typeface="Roboto" panose="020B0604020202020204" pitchFamily="2" charset="0"/>
              </a:rPr>
            </a:br>
            <a:br>
              <a:rPr lang="en-US" b="0" i="0" strike="noStrike" dirty="0">
                <a:effectLst/>
                <a:latin typeface="Roboto" panose="020B0604020202020204" pitchFamily="2" charset="0"/>
              </a:rPr>
            </a:br>
            <a:r>
              <a:rPr lang="en-US" sz="3600" b="0" i="0" strike="noStrike" dirty="0">
                <a:effectLst/>
                <a:latin typeface="Times New Roman" panose="02020603050405020304" pitchFamily="18" charset="0"/>
                <a:cs typeface="Times New Roman" panose="02020603050405020304" pitchFamily="18" charset="0"/>
              </a:rPr>
              <a:t>supi3375@stthomas.edu</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808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Ethics v. Law</a:t>
            </a:r>
          </a:p>
        </p:txBody>
      </p:sp>
      <p:pic>
        <p:nvPicPr>
          <p:cNvPr id="4" name="Content Placeholder 3"/>
          <p:cNvPicPr>
            <a:picLocks noGrp="1" noChangeAspect="1"/>
          </p:cNvPicPr>
          <p:nvPr>
            <p:ph idx="10"/>
          </p:nvPr>
        </p:nvPicPr>
        <p:blipFill>
          <a:blip r:embed="rId3"/>
          <a:stretch>
            <a:fillRect/>
          </a:stretch>
        </p:blipFill>
        <p:spPr>
          <a:xfrm>
            <a:off x="2203400" y="1249251"/>
            <a:ext cx="7785200" cy="4826824"/>
          </a:xfrm>
          <a:prstGeom prst="rect">
            <a:avLst/>
          </a:prstGeom>
        </p:spPr>
      </p:pic>
    </p:spTree>
    <p:extLst>
      <p:ext uri="{BB962C8B-B14F-4D97-AF65-F5344CB8AC3E}">
        <p14:creationId xmlns:p14="http://schemas.microsoft.com/office/powerpoint/2010/main" val="80360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FF3DAD-2A42-4F59-8CB0-511740DB6010}"/>
              </a:ext>
            </a:extLst>
          </p:cNvPr>
          <p:cNvPicPr>
            <a:picLocks noGrp="1" noChangeAspect="1"/>
          </p:cNvPicPr>
          <p:nvPr>
            <p:ph idx="10"/>
          </p:nvPr>
        </p:nvPicPr>
        <p:blipFill>
          <a:blip r:embed="rId3"/>
          <a:stretch>
            <a:fillRect/>
          </a:stretch>
        </p:blipFill>
        <p:spPr>
          <a:xfrm>
            <a:off x="-408272" y="-335280"/>
            <a:ext cx="13008543" cy="7772400"/>
          </a:xfrm>
        </p:spPr>
      </p:pic>
      <p:pic>
        <p:nvPicPr>
          <p:cNvPr id="7" name="Picture 6">
            <a:extLst>
              <a:ext uri="{FF2B5EF4-FFF2-40B4-BE49-F238E27FC236}">
                <a16:creationId xmlns:a16="http://schemas.microsoft.com/office/drawing/2014/main" id="{6B6B814F-2F8F-4C50-8240-C4DF53CEE448}"/>
              </a:ext>
            </a:extLst>
          </p:cNvPr>
          <p:cNvPicPr>
            <a:picLocks noChangeAspect="1"/>
          </p:cNvPicPr>
          <p:nvPr/>
        </p:nvPicPr>
        <p:blipFill>
          <a:blip r:embed="rId4"/>
          <a:stretch>
            <a:fillRect/>
          </a:stretch>
        </p:blipFill>
        <p:spPr>
          <a:xfrm>
            <a:off x="4405161" y="2030008"/>
            <a:ext cx="3381677" cy="2443150"/>
          </a:xfrm>
          <a:prstGeom prst="rect">
            <a:avLst/>
          </a:prstGeom>
        </p:spPr>
      </p:pic>
    </p:spTree>
    <p:extLst>
      <p:ext uri="{BB962C8B-B14F-4D97-AF65-F5344CB8AC3E}">
        <p14:creationId xmlns:p14="http://schemas.microsoft.com/office/powerpoint/2010/main" val="123411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9372600" cy="1143000"/>
          </a:xfrm>
        </p:spPr>
        <p:txBody>
          <a:bodyPr/>
          <a:lstStyle/>
          <a:p>
            <a:r>
              <a:rPr lang="en-US" sz="4000" b="1" dirty="0">
                <a:solidFill>
                  <a:srgbClr val="9E28B5"/>
                </a:solidFill>
                <a:latin typeface="AvenirNext LT Pro Heavy" panose="020B0903020202020204" pitchFamily="34" charset="0"/>
                <a:cs typeface="AvenirNext LT Pro Heavy" panose="020B0903020202020204" pitchFamily="34" charset="0"/>
              </a:rPr>
              <a:t>Ethics</a:t>
            </a:r>
          </a:p>
        </p:txBody>
      </p:sp>
      <p:sp>
        <p:nvSpPr>
          <p:cNvPr id="3" name="Content Placeholder 2"/>
          <p:cNvSpPr>
            <a:spLocks noGrp="1"/>
          </p:cNvSpPr>
          <p:nvPr>
            <p:ph idx="1"/>
          </p:nvPr>
        </p:nvSpPr>
        <p:spPr>
          <a:xfrm>
            <a:off x="1505218" y="1861087"/>
            <a:ext cx="9181563" cy="4351338"/>
          </a:xfrm>
        </p:spPr>
        <p:txBody>
          <a:bodyPr/>
          <a:lstStyle/>
          <a:p>
            <a:pPr marL="0" indent="0" algn="ctr">
              <a:buNone/>
            </a:pPr>
            <a:r>
              <a:rPr lang="en-US" sz="3200" i="1" dirty="0"/>
              <a:t>Ethics is a guide to human conduct using reason. An agent chooses the best morally right action based on reason, in light of the interest of each individual affected by the action. </a:t>
            </a:r>
          </a:p>
          <a:p>
            <a:pPr marL="0" indent="0" algn="ctr">
              <a:buNone/>
            </a:pPr>
            <a:endParaRPr lang="en-US" sz="3200" i="1" dirty="0"/>
          </a:p>
          <a:p>
            <a:pPr marL="0" indent="0" algn="r">
              <a:buNone/>
            </a:pPr>
            <a:r>
              <a:rPr lang="en-US" dirty="0"/>
              <a:t>- Kara </a:t>
            </a:r>
            <a:r>
              <a:rPr lang="en-US" dirty="0" err="1"/>
              <a:t>Bhala</a:t>
            </a:r>
            <a:r>
              <a:rPr lang="en-US" dirty="0"/>
              <a:t>, Seven Pillars Institute</a:t>
            </a:r>
          </a:p>
        </p:txBody>
      </p:sp>
    </p:spTree>
    <p:extLst>
      <p:ext uri="{BB962C8B-B14F-4D97-AF65-F5344CB8AC3E}">
        <p14:creationId xmlns:p14="http://schemas.microsoft.com/office/powerpoint/2010/main" val="3558649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6518"/>
            <a:ext cx="8229600" cy="1143000"/>
          </a:xfrm>
        </p:spPr>
        <p:txBody>
          <a:bodyPr/>
          <a:lstStyle/>
          <a:p>
            <a:r>
              <a:rPr lang="en-US" sz="4000" b="1" dirty="0">
                <a:solidFill>
                  <a:srgbClr val="9E28B5"/>
                </a:solidFill>
                <a:latin typeface="AvenirNext LT Pro Heavy" panose="020B0903020202020204" pitchFamily="34" charset="0"/>
                <a:cs typeface="AvenirNext LT Pro Heavy" panose="020B0903020202020204" pitchFamily="34" charset="0"/>
              </a:rPr>
              <a:t>Ethics</a:t>
            </a:r>
          </a:p>
        </p:txBody>
      </p:sp>
      <p:sp>
        <p:nvSpPr>
          <p:cNvPr id="3" name="Content Placeholder 2"/>
          <p:cNvSpPr>
            <a:spLocks noGrp="1"/>
          </p:cNvSpPr>
          <p:nvPr>
            <p:ph idx="1"/>
          </p:nvPr>
        </p:nvSpPr>
        <p:spPr>
          <a:xfrm>
            <a:off x="1408627" y="1809571"/>
            <a:ext cx="9374746" cy="4351338"/>
          </a:xfrm>
        </p:spPr>
        <p:txBody>
          <a:bodyPr>
            <a:normAutofit/>
          </a:bodyPr>
          <a:lstStyle/>
          <a:p>
            <a:pPr marL="0" indent="0" algn="ctr">
              <a:buNone/>
            </a:pPr>
            <a:r>
              <a:rPr lang="en-US" sz="3600" i="1" dirty="0"/>
              <a:t>Ethics is </a:t>
            </a:r>
            <a:r>
              <a:rPr lang="en-US" sz="3600" b="1" i="1" dirty="0">
                <a:solidFill>
                  <a:srgbClr val="0070C0"/>
                </a:solidFill>
              </a:rPr>
              <a:t>a guide to human conduct </a:t>
            </a:r>
            <a:r>
              <a:rPr lang="en-US" sz="3600" i="1" dirty="0"/>
              <a:t>using reason. An agent chooses the best morally right action </a:t>
            </a:r>
            <a:r>
              <a:rPr lang="en-US" sz="3600" b="1" i="1" dirty="0">
                <a:solidFill>
                  <a:srgbClr val="0070C0"/>
                </a:solidFill>
              </a:rPr>
              <a:t>based on reason</a:t>
            </a:r>
            <a:r>
              <a:rPr lang="en-US" sz="3600" i="1" dirty="0"/>
              <a:t>, in light of the </a:t>
            </a:r>
            <a:r>
              <a:rPr lang="en-US" sz="3600" b="1" i="1" dirty="0">
                <a:solidFill>
                  <a:srgbClr val="0070C0"/>
                </a:solidFill>
              </a:rPr>
              <a:t>interest of each individual affected </a:t>
            </a:r>
            <a:r>
              <a:rPr lang="en-US" sz="3600" i="1" dirty="0"/>
              <a:t>by the action. </a:t>
            </a:r>
          </a:p>
        </p:txBody>
      </p:sp>
      <p:sp>
        <p:nvSpPr>
          <p:cNvPr id="5" name="Content Placeholder 2">
            <a:extLst>
              <a:ext uri="{FF2B5EF4-FFF2-40B4-BE49-F238E27FC236}">
                <a16:creationId xmlns:a16="http://schemas.microsoft.com/office/drawing/2014/main" id="{021A9DB4-3F9A-4E4C-BB58-758C285611E2}"/>
              </a:ext>
            </a:extLst>
          </p:cNvPr>
          <p:cNvSpPr txBox="1">
            <a:spLocks/>
          </p:cNvSpPr>
          <p:nvPr/>
        </p:nvSpPr>
        <p:spPr>
          <a:xfrm>
            <a:off x="1408627" y="1809571"/>
            <a:ext cx="9374746" cy="435133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i="1" dirty="0">
                <a:solidFill>
                  <a:schemeClr val="bg1"/>
                </a:solidFill>
              </a:rPr>
              <a:t>Ethics is </a:t>
            </a:r>
            <a:r>
              <a:rPr lang="en-US" sz="3600" b="1" i="1" dirty="0">
                <a:solidFill>
                  <a:srgbClr val="0070C0"/>
                </a:solidFill>
              </a:rPr>
              <a:t>a guide to human conduct </a:t>
            </a:r>
            <a:r>
              <a:rPr lang="en-US" sz="3600" i="1" dirty="0">
                <a:solidFill>
                  <a:schemeClr val="bg1"/>
                </a:solidFill>
              </a:rPr>
              <a:t>using reason. An agent chooses the best morally right action </a:t>
            </a:r>
            <a:r>
              <a:rPr lang="en-US" sz="3600" b="1" i="1" dirty="0">
                <a:solidFill>
                  <a:srgbClr val="0070C0"/>
                </a:solidFill>
              </a:rPr>
              <a:t>based on reason</a:t>
            </a:r>
            <a:r>
              <a:rPr lang="en-US" sz="3600" i="1" dirty="0">
                <a:solidFill>
                  <a:schemeClr val="bg1"/>
                </a:solidFill>
              </a:rPr>
              <a:t>, in light of the </a:t>
            </a:r>
            <a:r>
              <a:rPr lang="en-US" sz="3600" b="1" i="1" dirty="0">
                <a:solidFill>
                  <a:srgbClr val="0070C0"/>
                </a:solidFill>
              </a:rPr>
              <a:t>interest of each individual affected </a:t>
            </a:r>
            <a:r>
              <a:rPr lang="en-US" sz="3600" i="1" dirty="0">
                <a:solidFill>
                  <a:schemeClr val="bg1"/>
                </a:solidFill>
              </a:rPr>
              <a:t>by the action. </a:t>
            </a:r>
          </a:p>
        </p:txBody>
      </p:sp>
      <p:sp>
        <p:nvSpPr>
          <p:cNvPr id="8" name="Content Placeholder 2">
            <a:extLst>
              <a:ext uri="{FF2B5EF4-FFF2-40B4-BE49-F238E27FC236}">
                <a16:creationId xmlns:a16="http://schemas.microsoft.com/office/drawing/2014/main" id="{D7E8D24E-6DFB-48C9-B7D3-AAB79C14C8E5}"/>
              </a:ext>
            </a:extLst>
          </p:cNvPr>
          <p:cNvSpPr txBox="1">
            <a:spLocks/>
          </p:cNvSpPr>
          <p:nvPr/>
        </p:nvSpPr>
        <p:spPr>
          <a:xfrm>
            <a:off x="1408627" y="1613736"/>
            <a:ext cx="9374747" cy="435133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i="1" dirty="0">
                <a:solidFill>
                  <a:srgbClr val="0070C0"/>
                </a:solidFill>
              </a:rPr>
              <a:t>a guide to human conduct based on reason</a:t>
            </a:r>
            <a:r>
              <a:rPr lang="en-US" sz="3600" i="1" dirty="0">
                <a:solidFill>
                  <a:schemeClr val="bg1"/>
                </a:solidFill>
              </a:rPr>
              <a:t> </a:t>
            </a:r>
            <a:r>
              <a:rPr lang="en-US" sz="3600" i="1" dirty="0">
                <a:solidFill>
                  <a:srgbClr val="0070C0"/>
                </a:solidFill>
              </a:rPr>
              <a:t>[driven by the]</a:t>
            </a:r>
            <a:r>
              <a:rPr lang="en-US" sz="3600" i="1" dirty="0">
                <a:solidFill>
                  <a:schemeClr val="bg1"/>
                </a:solidFill>
              </a:rPr>
              <a:t> </a:t>
            </a:r>
            <a:r>
              <a:rPr lang="en-US" sz="3600" b="1" i="1" dirty="0">
                <a:solidFill>
                  <a:srgbClr val="0070C0"/>
                </a:solidFill>
              </a:rPr>
              <a:t>interest of each individual affected</a:t>
            </a:r>
            <a:endParaRPr lang="en-US" sz="3600" i="1" dirty="0">
              <a:solidFill>
                <a:schemeClr val="bg1"/>
              </a:solidFill>
            </a:endParaRPr>
          </a:p>
        </p:txBody>
      </p:sp>
    </p:spTree>
    <p:extLst>
      <p:ext uri="{BB962C8B-B14F-4D97-AF65-F5344CB8AC3E}">
        <p14:creationId xmlns:p14="http://schemas.microsoft.com/office/powerpoint/2010/main" val="2116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5" y="419644"/>
            <a:ext cx="8229600" cy="1143000"/>
          </a:xfrm>
        </p:spPr>
        <p:txBody>
          <a:bodyPr/>
          <a:lstStyle/>
          <a:p>
            <a:r>
              <a:rPr lang="en-US" sz="4000" b="1" dirty="0">
                <a:solidFill>
                  <a:srgbClr val="9E28B5"/>
                </a:solidFill>
                <a:latin typeface="AvenirNext LT Pro Heavy" panose="020B0903020202020204" pitchFamily="34" charset="0"/>
                <a:cs typeface="AvenirNext LT Pro Heavy" panose="020B0903020202020204" pitchFamily="34" charset="0"/>
              </a:rPr>
              <a:t>Law</a:t>
            </a:r>
          </a:p>
        </p:txBody>
      </p:sp>
      <p:sp>
        <p:nvSpPr>
          <p:cNvPr id="3" name="Content Placeholder 2"/>
          <p:cNvSpPr>
            <a:spLocks noGrp="1"/>
          </p:cNvSpPr>
          <p:nvPr>
            <p:ph idx="1"/>
          </p:nvPr>
        </p:nvSpPr>
        <p:spPr>
          <a:xfrm>
            <a:off x="1147482" y="1780708"/>
            <a:ext cx="9897035" cy="4525963"/>
          </a:xfrm>
        </p:spPr>
        <p:txBody>
          <a:bodyPr>
            <a:normAutofit/>
          </a:bodyPr>
          <a:lstStyle/>
          <a:p>
            <a:pPr marL="0" indent="0" algn="ctr">
              <a:buNone/>
            </a:pPr>
            <a:r>
              <a:rPr lang="en-US" sz="3200" i="1" dirty="0">
                <a:solidFill>
                  <a:srgbClr val="000000"/>
                </a:solidFill>
              </a:rPr>
              <a:t>A body of rules of action or conduct prescribed by controlling authority and having binding legal force; that which must be obeyed and followed by citizens subject to sanctions or legal consequences.</a:t>
            </a:r>
          </a:p>
          <a:p>
            <a:pPr marL="0" indent="0" algn="r">
              <a:buNone/>
            </a:pPr>
            <a:endParaRPr lang="en-US" sz="3200" dirty="0"/>
          </a:p>
          <a:p>
            <a:pPr marL="0" indent="0" algn="r">
              <a:buNone/>
            </a:pPr>
            <a:r>
              <a:rPr lang="en-US" sz="3200" dirty="0"/>
              <a:t>- Black’s Law Dictionary</a:t>
            </a:r>
          </a:p>
        </p:txBody>
      </p:sp>
    </p:spTree>
    <p:extLst>
      <p:ext uri="{BB962C8B-B14F-4D97-AF65-F5344CB8AC3E}">
        <p14:creationId xmlns:p14="http://schemas.microsoft.com/office/powerpoint/2010/main" val="412336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5" y="419644"/>
            <a:ext cx="8229600" cy="1143000"/>
          </a:xfrm>
        </p:spPr>
        <p:txBody>
          <a:bodyPr/>
          <a:lstStyle/>
          <a:p>
            <a:r>
              <a:rPr lang="en-US" sz="4000" b="1" dirty="0">
                <a:solidFill>
                  <a:srgbClr val="9E28B5"/>
                </a:solidFill>
                <a:latin typeface="AvenirNext LT Pro Heavy" panose="020B0903020202020204" pitchFamily="34" charset="0"/>
                <a:cs typeface="AvenirNext LT Pro Heavy" panose="020B0903020202020204" pitchFamily="34" charset="0"/>
              </a:rPr>
              <a:t>Law</a:t>
            </a:r>
          </a:p>
        </p:txBody>
      </p:sp>
      <p:sp>
        <p:nvSpPr>
          <p:cNvPr id="3" name="Content Placeholder 2"/>
          <p:cNvSpPr>
            <a:spLocks noGrp="1"/>
          </p:cNvSpPr>
          <p:nvPr>
            <p:ph idx="1"/>
          </p:nvPr>
        </p:nvSpPr>
        <p:spPr>
          <a:xfrm>
            <a:off x="1147482" y="1780708"/>
            <a:ext cx="9897035" cy="4525963"/>
          </a:xfrm>
        </p:spPr>
        <p:txBody>
          <a:bodyPr>
            <a:normAutofit/>
          </a:bodyPr>
          <a:lstStyle/>
          <a:p>
            <a:pPr marL="0" indent="0" algn="ctr">
              <a:buNone/>
            </a:pPr>
            <a:r>
              <a:rPr lang="en-US" sz="3200" i="1" dirty="0">
                <a:solidFill>
                  <a:srgbClr val="000000"/>
                </a:solidFill>
              </a:rPr>
              <a:t>A </a:t>
            </a:r>
            <a:r>
              <a:rPr lang="en-US" sz="3200" b="1" i="1" dirty="0">
                <a:solidFill>
                  <a:srgbClr val="0070C0"/>
                </a:solidFill>
              </a:rPr>
              <a:t>body of rules </a:t>
            </a:r>
            <a:r>
              <a:rPr lang="en-US" sz="3200" i="1" dirty="0">
                <a:solidFill>
                  <a:srgbClr val="000000"/>
                </a:solidFill>
              </a:rPr>
              <a:t>of action or conduct </a:t>
            </a:r>
            <a:r>
              <a:rPr lang="en-US" sz="3200" b="1" i="1" dirty="0">
                <a:solidFill>
                  <a:srgbClr val="0070C0"/>
                </a:solidFill>
              </a:rPr>
              <a:t>prescribed by controlling authority</a:t>
            </a:r>
            <a:r>
              <a:rPr lang="en-US" sz="3200" i="1" dirty="0">
                <a:solidFill>
                  <a:srgbClr val="000000"/>
                </a:solidFill>
              </a:rPr>
              <a:t> and having binding legal force; that </a:t>
            </a:r>
            <a:r>
              <a:rPr lang="en-US" sz="3200" b="1" i="1" dirty="0">
                <a:solidFill>
                  <a:srgbClr val="0070C0"/>
                </a:solidFill>
              </a:rPr>
              <a:t>which must be obeyed </a:t>
            </a:r>
            <a:r>
              <a:rPr lang="en-US" sz="3200" i="1" dirty="0">
                <a:solidFill>
                  <a:srgbClr val="000000"/>
                </a:solidFill>
              </a:rPr>
              <a:t>and followed by citizens </a:t>
            </a:r>
            <a:r>
              <a:rPr lang="en-US" sz="3200" b="1" i="1" dirty="0">
                <a:solidFill>
                  <a:srgbClr val="0070C0"/>
                </a:solidFill>
              </a:rPr>
              <a:t>subject to sanctions</a:t>
            </a:r>
            <a:r>
              <a:rPr lang="en-US" sz="3200" i="1" dirty="0">
                <a:solidFill>
                  <a:srgbClr val="000000"/>
                </a:solidFill>
              </a:rPr>
              <a:t> or legal consequences.</a:t>
            </a:r>
          </a:p>
          <a:p>
            <a:pPr marL="0" indent="0" algn="r">
              <a:buNone/>
            </a:pPr>
            <a:endParaRPr lang="en-US" sz="3200" dirty="0"/>
          </a:p>
          <a:p>
            <a:pPr marL="0" indent="0" algn="r">
              <a:buNone/>
            </a:pPr>
            <a:endParaRPr lang="en-US" sz="3200" dirty="0"/>
          </a:p>
        </p:txBody>
      </p:sp>
      <p:sp>
        <p:nvSpPr>
          <p:cNvPr id="4" name="Content Placeholder 2">
            <a:extLst>
              <a:ext uri="{FF2B5EF4-FFF2-40B4-BE49-F238E27FC236}">
                <a16:creationId xmlns:a16="http://schemas.microsoft.com/office/drawing/2014/main" id="{B0A56F6E-865A-4B08-A24D-3F8591967A5B}"/>
              </a:ext>
            </a:extLst>
          </p:cNvPr>
          <p:cNvSpPr txBox="1">
            <a:spLocks/>
          </p:cNvSpPr>
          <p:nvPr/>
        </p:nvSpPr>
        <p:spPr>
          <a:xfrm>
            <a:off x="1147482" y="1780707"/>
            <a:ext cx="9897035" cy="452596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i="1" dirty="0">
                <a:solidFill>
                  <a:schemeClr val="bg2"/>
                </a:solidFill>
              </a:rPr>
              <a:t>A</a:t>
            </a:r>
            <a:r>
              <a:rPr lang="en-US" sz="3200" i="1" dirty="0">
                <a:solidFill>
                  <a:srgbClr val="000000"/>
                </a:solidFill>
              </a:rPr>
              <a:t> </a:t>
            </a:r>
            <a:r>
              <a:rPr lang="en-US" sz="3200" b="1" i="1" dirty="0">
                <a:solidFill>
                  <a:srgbClr val="0070C0"/>
                </a:solidFill>
              </a:rPr>
              <a:t>body of rules </a:t>
            </a:r>
            <a:r>
              <a:rPr lang="en-US" sz="3200" i="1" dirty="0">
                <a:solidFill>
                  <a:schemeClr val="bg2"/>
                </a:solidFill>
              </a:rPr>
              <a:t>of action or conduct </a:t>
            </a:r>
            <a:r>
              <a:rPr lang="en-US" sz="3200" b="1" i="1" dirty="0">
                <a:solidFill>
                  <a:srgbClr val="0070C0"/>
                </a:solidFill>
              </a:rPr>
              <a:t>prescribed by controlling authority</a:t>
            </a:r>
            <a:r>
              <a:rPr lang="en-US" sz="3200" i="1" dirty="0">
                <a:solidFill>
                  <a:srgbClr val="000000"/>
                </a:solidFill>
              </a:rPr>
              <a:t> </a:t>
            </a:r>
            <a:r>
              <a:rPr lang="en-US" sz="3200" i="1" dirty="0">
                <a:solidFill>
                  <a:schemeClr val="bg2"/>
                </a:solidFill>
              </a:rPr>
              <a:t>and having binding legal force; that </a:t>
            </a:r>
            <a:r>
              <a:rPr lang="en-US" sz="3200" b="1" i="1" dirty="0">
                <a:solidFill>
                  <a:srgbClr val="0070C0"/>
                </a:solidFill>
              </a:rPr>
              <a:t>which must be obeyed </a:t>
            </a:r>
            <a:r>
              <a:rPr lang="en-US" sz="3200" i="1" dirty="0">
                <a:solidFill>
                  <a:schemeClr val="bg2"/>
                </a:solidFill>
              </a:rPr>
              <a:t>and followed by citizens </a:t>
            </a:r>
            <a:r>
              <a:rPr lang="en-US" sz="3200" b="1" i="1" dirty="0">
                <a:solidFill>
                  <a:srgbClr val="0070C0"/>
                </a:solidFill>
              </a:rPr>
              <a:t>subject to sanctions</a:t>
            </a:r>
            <a:r>
              <a:rPr lang="en-US" sz="3200" i="1" dirty="0">
                <a:solidFill>
                  <a:srgbClr val="000000"/>
                </a:solidFill>
              </a:rPr>
              <a:t> </a:t>
            </a:r>
            <a:r>
              <a:rPr lang="en-US" sz="3200" i="1" dirty="0">
                <a:solidFill>
                  <a:schemeClr val="bg2"/>
                </a:solidFill>
              </a:rPr>
              <a:t>or legal consequences.</a:t>
            </a:r>
          </a:p>
          <a:p>
            <a:pPr marL="0" indent="0" algn="r">
              <a:buFont typeface="Arial" panose="020B0604020202020204" pitchFamily="34" charset="0"/>
              <a:buNone/>
            </a:pPr>
            <a:endParaRPr lang="en-US" sz="3200" dirty="0">
              <a:solidFill>
                <a:schemeClr val="bg2"/>
              </a:solidFill>
            </a:endParaRPr>
          </a:p>
          <a:p>
            <a:pPr marL="0" indent="0" algn="r">
              <a:buFont typeface="Arial" panose="020B0604020202020204" pitchFamily="34" charset="0"/>
              <a:buNone/>
            </a:pPr>
            <a:endParaRPr lang="en-US" sz="3200" dirty="0"/>
          </a:p>
        </p:txBody>
      </p:sp>
      <p:sp>
        <p:nvSpPr>
          <p:cNvPr id="5" name="Content Placeholder 2">
            <a:extLst>
              <a:ext uri="{FF2B5EF4-FFF2-40B4-BE49-F238E27FC236}">
                <a16:creationId xmlns:a16="http://schemas.microsoft.com/office/drawing/2014/main" id="{AEEB59D3-F37A-45E8-A2D7-14F513533086}"/>
              </a:ext>
            </a:extLst>
          </p:cNvPr>
          <p:cNvSpPr txBox="1">
            <a:spLocks/>
          </p:cNvSpPr>
          <p:nvPr/>
        </p:nvSpPr>
        <p:spPr>
          <a:xfrm>
            <a:off x="1147481" y="1780706"/>
            <a:ext cx="9897035" cy="452596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i="1" dirty="0">
                <a:solidFill>
                  <a:srgbClr val="0070C0"/>
                </a:solidFill>
              </a:rPr>
              <a:t>body of rules prescribed by controlling authority</a:t>
            </a:r>
            <a:r>
              <a:rPr lang="en-US" sz="3200" i="1" dirty="0">
                <a:solidFill>
                  <a:srgbClr val="000000"/>
                </a:solidFill>
              </a:rPr>
              <a:t> </a:t>
            </a:r>
            <a:r>
              <a:rPr lang="en-US" sz="3200" b="1" i="1" dirty="0">
                <a:solidFill>
                  <a:srgbClr val="0070C0"/>
                </a:solidFill>
              </a:rPr>
              <a:t>which must be obeyed subject to sanctions</a:t>
            </a:r>
            <a:endParaRPr lang="en-US" sz="3200" dirty="0"/>
          </a:p>
        </p:txBody>
      </p:sp>
    </p:spTree>
    <p:extLst>
      <p:ext uri="{BB962C8B-B14F-4D97-AF65-F5344CB8AC3E}">
        <p14:creationId xmlns:p14="http://schemas.microsoft.com/office/powerpoint/2010/main" val="42470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077ABC-FE96-4CD0-9AD3-EC3841F94321}"/>
              </a:ext>
            </a:extLst>
          </p:cNvPr>
          <p:cNvSpPr>
            <a:spLocks noGrp="1"/>
          </p:cNvSpPr>
          <p:nvPr>
            <p:ph type="title"/>
          </p:nvPr>
        </p:nvSpPr>
        <p:spPr/>
        <p:txBody>
          <a:bodyPr>
            <a:normAutofit/>
          </a:bodyPr>
          <a:lstStyle/>
          <a:p>
            <a:r>
              <a:rPr lang="en-US" sz="3600" b="1" dirty="0"/>
              <a:t>Legal but Unethical</a:t>
            </a:r>
          </a:p>
        </p:txBody>
      </p:sp>
      <p:pic>
        <p:nvPicPr>
          <p:cNvPr id="5" name="Picture 4">
            <a:extLst>
              <a:ext uri="{FF2B5EF4-FFF2-40B4-BE49-F238E27FC236}">
                <a16:creationId xmlns:a16="http://schemas.microsoft.com/office/drawing/2014/main" id="{8F12831B-4742-4C9E-8C42-AE820D9209FA}"/>
              </a:ext>
            </a:extLst>
          </p:cNvPr>
          <p:cNvPicPr>
            <a:picLocks noChangeAspect="1"/>
          </p:cNvPicPr>
          <p:nvPr/>
        </p:nvPicPr>
        <p:blipFill>
          <a:blip r:embed="rId3"/>
          <a:stretch>
            <a:fillRect/>
          </a:stretch>
        </p:blipFill>
        <p:spPr>
          <a:xfrm>
            <a:off x="3480435" y="1344692"/>
            <a:ext cx="5231130" cy="5231130"/>
          </a:xfrm>
          <a:prstGeom prst="rect">
            <a:avLst/>
          </a:prstGeom>
        </p:spPr>
      </p:pic>
    </p:spTree>
    <p:extLst>
      <p:ext uri="{BB962C8B-B14F-4D97-AF65-F5344CB8AC3E}">
        <p14:creationId xmlns:p14="http://schemas.microsoft.com/office/powerpoint/2010/main" val="2077777606"/>
      </p:ext>
    </p:extLst>
  </p:cSld>
  <p:clrMapOvr>
    <a:masterClrMapping/>
  </p:clrMapOvr>
</p:sld>
</file>

<file path=ppt/theme/theme1.xml><?xml version="1.0" encoding="utf-8"?>
<a:theme xmlns:a="http://schemas.openxmlformats.org/drawingml/2006/main" name="ST Themes">
  <a:themeElements>
    <a:clrScheme name="StThomas">
      <a:dk1>
        <a:srgbClr val="4C4D4C"/>
      </a:dk1>
      <a:lt1>
        <a:srgbClr val="FFFFFF"/>
      </a:lt1>
      <a:dk2>
        <a:srgbClr val="4C4D4C"/>
      </a:dk2>
      <a:lt2>
        <a:srgbClr val="FFFFFF"/>
      </a:lt2>
      <a:accent1>
        <a:srgbClr val="510C76"/>
      </a:accent1>
      <a:accent2>
        <a:srgbClr val="9E28B5"/>
      </a:accent2>
      <a:accent3>
        <a:srgbClr val="8348AD"/>
      </a:accent3>
      <a:accent4>
        <a:srgbClr val="A97CCA"/>
      </a:accent4>
      <a:accent5>
        <a:srgbClr val="98999B"/>
      </a:accent5>
      <a:accent6>
        <a:srgbClr val="93D600"/>
      </a:accent6>
      <a:hlink>
        <a:srgbClr val="500C75"/>
      </a:hlink>
      <a:folHlink>
        <a:srgbClr val="500C75"/>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Themes" id="{48F5B562-A043-444E-BCDD-A4E1F1ADE091}" vid="{B7465B61-882D-3E41-B352-5F62E92A01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E98CF32341634AA60B77ED2120C02D" ma:contentTypeVersion="19" ma:contentTypeDescription="Create a new document." ma:contentTypeScope="" ma:versionID="8e9083701fd23f0f6331f647ed07595b">
  <xsd:schema xmlns:xsd="http://www.w3.org/2001/XMLSchema" xmlns:xs="http://www.w3.org/2001/XMLSchema" xmlns:p="http://schemas.microsoft.com/office/2006/metadata/properties" xmlns:ns1="http://schemas.microsoft.com/sharepoint/v3" xmlns:ns2="70cdbe45-634f-484b-8db5-fd3e48bc4259" xmlns:ns3="d60b02e9-db4c-49b0-bfce-f8408fe4cf33" xmlns:ns4="http://schemas.microsoft.com/sharepoint/v3/fields" targetNamespace="http://schemas.microsoft.com/office/2006/metadata/properties" ma:root="true" ma:fieldsID="f1b4367457bc0d5b5d789aa1d4707a33" ns1:_="" ns2:_="" ns3:_="" ns4:_="">
    <xsd:import namespace="http://schemas.microsoft.com/sharepoint/v3"/>
    <xsd:import namespace="70cdbe45-634f-484b-8db5-fd3e48bc4259"/>
    <xsd:import namespace="d60b02e9-db4c-49b0-bfce-f8408fe4cf33"/>
    <xsd:import namespace="http://schemas.microsoft.com/sharepoint/v3/fields"/>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4: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cdbe45-634f-484b-8db5-fd3e48bc425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cad24a8-ca43-4e2e-89c2-e9651c7a3b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0b02e9-db4c-49b0-bfce-f8408fe4cf3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a6c241f-a806-4906-b6c9-9c0896e849db}" ma:internalName="TaxCatchAll" ma:showField="CatchAllData" ma:web="d60b02e9-db4c-49b0-bfce-f8408fe4cf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26"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0cdbe45-634f-484b-8db5-fd3e48bc4259">
      <Terms xmlns="http://schemas.microsoft.com/office/infopath/2007/PartnerControls"/>
    </lcf76f155ced4ddcb4097134ff3c332f>
    <TaxCatchAll xmlns="d60b02e9-db4c-49b0-bfce-f8408fe4cf33" xsi:nil="true"/>
    <_Version xmlns="http://schemas.microsoft.com/sharepoint/v3/fields" xsi:nil="true"/>
  </documentManagement>
</p:properties>
</file>

<file path=customXml/itemProps1.xml><?xml version="1.0" encoding="utf-8"?>
<ds:datastoreItem xmlns:ds="http://schemas.openxmlformats.org/officeDocument/2006/customXml" ds:itemID="{F4C18212-E2DB-4A84-8194-32427FADCE0C}">
  <ds:schemaRefs>
    <ds:schemaRef ds:uri="http://schemas.microsoft.com/sharepoint/v3/contenttype/forms"/>
  </ds:schemaRefs>
</ds:datastoreItem>
</file>

<file path=customXml/itemProps2.xml><?xml version="1.0" encoding="utf-8"?>
<ds:datastoreItem xmlns:ds="http://schemas.openxmlformats.org/officeDocument/2006/customXml" ds:itemID="{CEF5A2E6-9718-4FE0-B442-E8E268DA482B}"/>
</file>

<file path=customXml/itemProps3.xml><?xml version="1.0" encoding="utf-8"?>
<ds:datastoreItem xmlns:ds="http://schemas.openxmlformats.org/officeDocument/2006/customXml" ds:itemID="{AE66145E-C69D-445E-957C-9141F7ECAFC3}">
  <ds:schemaRefs>
    <ds:schemaRef ds:uri="http://purl.org/dc/dcmitype/"/>
    <ds:schemaRef ds:uri="http://purl.org/dc/terms/"/>
    <ds:schemaRef ds:uri="http://schemas.microsoft.com/office/2006/documentManagement/types"/>
    <ds:schemaRef ds:uri="http://schemas.microsoft.com/sharepoint/v3"/>
    <ds:schemaRef ds:uri="http://schemas.microsoft.com/office/2006/metadata/properties"/>
    <ds:schemaRef ds:uri="http://www.w3.org/XML/1998/namespace"/>
    <ds:schemaRef ds:uri="70cdbe45-634f-484b-8db5-fd3e48bc4259"/>
    <ds:schemaRef ds:uri="http://schemas.microsoft.com/office/infopath/2007/PartnerControls"/>
    <ds:schemaRef ds:uri="http://schemas.openxmlformats.org/package/2006/metadata/core-properties"/>
    <ds:schemaRef ds:uri="d60b02e9-db4c-49b0-bfce-f8408fe4cf3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ST Themes</Template>
  <TotalTime>10912</TotalTime>
  <Words>776</Words>
  <Application>Microsoft Office PowerPoint</Application>
  <PresentationFormat>Widescreen</PresentationFormat>
  <Paragraphs>98</Paragraphs>
  <Slides>21</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Avenir Next Heavy</vt:lpstr>
      <vt:lpstr>AvenirNext LT Pro Heavy</vt:lpstr>
      <vt:lpstr>Calibri</vt:lpstr>
      <vt:lpstr>Calibri Light</vt:lpstr>
      <vt:lpstr>Muli</vt:lpstr>
      <vt:lpstr>New Aster LT Std</vt:lpstr>
      <vt:lpstr>Roboto</vt:lpstr>
      <vt:lpstr>Times New Roman</vt:lpstr>
      <vt:lpstr>Wingdings</vt:lpstr>
      <vt:lpstr>ST Themes</vt:lpstr>
      <vt:lpstr>Office Theme</vt:lpstr>
      <vt:lpstr>Susan Supina, JD</vt:lpstr>
      <vt:lpstr>The Differences (and Similarities)  between Law and Ethics   </vt:lpstr>
      <vt:lpstr>Ethics v. Law</vt:lpstr>
      <vt:lpstr>PowerPoint Presentation</vt:lpstr>
      <vt:lpstr>Ethics</vt:lpstr>
      <vt:lpstr>Ethics</vt:lpstr>
      <vt:lpstr>Law</vt:lpstr>
      <vt:lpstr>Law</vt:lpstr>
      <vt:lpstr>Legal but Unethical</vt:lpstr>
      <vt:lpstr>Unethical Laws</vt:lpstr>
      <vt:lpstr>Impact of Unethical Corporate Behavior</vt:lpstr>
      <vt:lpstr>Impact of Illegal &amp; Unethical Corporate Behavior</vt:lpstr>
      <vt:lpstr>Impact of Unethical Corporate Behavior</vt:lpstr>
      <vt:lpstr>Ethics as Market Qualifier</vt:lpstr>
      <vt:lpstr>Modern Approach: Law + Ethics</vt:lpstr>
      <vt:lpstr>Fed. Sentencing Guidelines for Orgs  §8B2.1. Effective Compliance &amp; Ethics Program</vt:lpstr>
      <vt:lpstr>FSGO: Seven Pillars on Two Foundations</vt:lpstr>
      <vt:lpstr>Lumber Liquidators Settlement (2019)</vt:lpstr>
      <vt:lpstr>FSGO Culpability Score</vt:lpstr>
      <vt:lpstr>“Ethical Corporate Culture”: That Sounds Nice!</vt:lpstr>
      <vt:lpstr>Thanks!  supi3375@stthomas.edu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 John P.</dc:creator>
  <cp:lastModifiedBy>Diego Lopez</cp:lastModifiedBy>
  <cp:revision>113</cp:revision>
  <cp:lastPrinted>2022-04-09T11:45:00Z</cp:lastPrinted>
  <dcterms:created xsi:type="dcterms:W3CDTF">2018-10-01T18:20:30Z</dcterms:created>
  <dcterms:modified xsi:type="dcterms:W3CDTF">2022-05-04T15:06:32Z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0x010100B3E98CF32341634AA60B77ED2120C02D</vt:lpwstr>
  </property>
</Properties>
</file>