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Lst>
  <p:notesMasterIdLst>
    <p:notesMasterId r:id="rId21"/>
  </p:notesMasterIdLst>
  <p:sldIdLst>
    <p:sldId id="292" r:id="rId6"/>
    <p:sldId id="278" r:id="rId7"/>
    <p:sldId id="279" r:id="rId8"/>
    <p:sldId id="280" r:id="rId9"/>
    <p:sldId id="281" r:id="rId10"/>
    <p:sldId id="282" r:id="rId11"/>
    <p:sldId id="283" r:id="rId12"/>
    <p:sldId id="291" r:id="rId13"/>
    <p:sldId id="284" r:id="rId14"/>
    <p:sldId id="285" r:id="rId15"/>
    <p:sldId id="286" r:id="rId16"/>
    <p:sldId id="287" r:id="rId17"/>
    <p:sldId id="288" r:id="rId18"/>
    <p:sldId id="289"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FAA84-7D04-4C3A-83B3-2BCE1B970875}" v="232" dt="2022-05-03T21:51:50.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00" d="100"/>
          <a:sy n="100"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on Lewis" userId="f03985b2-6314-4cb2-b3b5-46bc7df7898a" providerId="ADAL" clId="{EF4FAA84-7D04-4C3A-83B3-2BCE1B970875}"/>
    <pc:docChg chg="undo custSel addSld delSld modSld sldOrd">
      <pc:chgData name="Weston Lewis" userId="f03985b2-6314-4cb2-b3b5-46bc7df7898a" providerId="ADAL" clId="{EF4FAA84-7D04-4C3A-83B3-2BCE1B970875}" dt="2022-05-03T21:51:53.248" v="1812" actId="2696"/>
      <pc:docMkLst>
        <pc:docMk/>
      </pc:docMkLst>
      <pc:sldChg chg="delSp modSp add del mod setBg delDesignElem">
        <pc:chgData name="Weston Lewis" userId="f03985b2-6314-4cb2-b3b5-46bc7df7898a" providerId="ADAL" clId="{EF4FAA84-7D04-4C3A-83B3-2BCE1B970875}" dt="2022-05-03T21:51:53.248" v="1812" actId="2696"/>
        <pc:sldMkLst>
          <pc:docMk/>
          <pc:sldMk cId="1671613778" sldId="268"/>
        </pc:sldMkLst>
        <pc:spChg chg="mod">
          <ac:chgData name="Weston Lewis" userId="f03985b2-6314-4cb2-b3b5-46bc7df7898a" providerId="ADAL" clId="{EF4FAA84-7D04-4C3A-83B3-2BCE1B970875}" dt="2022-05-03T21:51:41.718" v="1809" actId="27636"/>
          <ac:spMkLst>
            <pc:docMk/>
            <pc:sldMk cId="1671613778" sldId="268"/>
            <ac:spMk id="3" creationId="{614AC42C-46B1-7A65-D408-801FBC629822}"/>
          </ac:spMkLst>
        </pc:spChg>
        <pc:spChg chg="del">
          <ac:chgData name="Weston Lewis" userId="f03985b2-6314-4cb2-b3b5-46bc7df7898a" providerId="ADAL" clId="{EF4FAA84-7D04-4C3A-83B3-2BCE1B970875}" dt="2022-05-03T21:51:41.633" v="1808"/>
          <ac:spMkLst>
            <pc:docMk/>
            <pc:sldMk cId="1671613778" sldId="268"/>
            <ac:spMk id="20" creationId="{9B76D444-2756-434F-AE61-96D69830C13E}"/>
          </ac:spMkLst>
        </pc:spChg>
        <pc:spChg chg="del">
          <ac:chgData name="Weston Lewis" userId="f03985b2-6314-4cb2-b3b5-46bc7df7898a" providerId="ADAL" clId="{EF4FAA84-7D04-4C3A-83B3-2BCE1B970875}" dt="2022-05-03T21:51:41.633" v="1808"/>
          <ac:spMkLst>
            <pc:docMk/>
            <pc:sldMk cId="1671613778" sldId="268"/>
            <ac:spMk id="21" creationId="{0AF80B57-54E2-4D01-8731-3F38B0C56C95}"/>
          </ac:spMkLst>
        </pc:spChg>
      </pc:sldChg>
      <pc:sldChg chg="modSp mod">
        <pc:chgData name="Weston Lewis" userId="f03985b2-6314-4cb2-b3b5-46bc7df7898a" providerId="ADAL" clId="{EF4FAA84-7D04-4C3A-83B3-2BCE1B970875}" dt="2022-05-03T20:47:33.991" v="1717" actId="20577"/>
        <pc:sldMkLst>
          <pc:docMk/>
          <pc:sldMk cId="3220235682" sldId="279"/>
        </pc:sldMkLst>
        <pc:spChg chg="mod">
          <ac:chgData name="Weston Lewis" userId="f03985b2-6314-4cb2-b3b5-46bc7df7898a" providerId="ADAL" clId="{EF4FAA84-7D04-4C3A-83B3-2BCE1B970875}" dt="2022-05-03T20:47:33.991" v="1717" actId="20577"/>
          <ac:spMkLst>
            <pc:docMk/>
            <pc:sldMk cId="3220235682" sldId="279"/>
            <ac:spMk id="24" creationId="{F260476B-CCA6-412B-A9C5-399C34AE6F05}"/>
          </ac:spMkLst>
        </pc:spChg>
      </pc:sldChg>
      <pc:sldChg chg="addSp delSp modSp mod setBg modAnim">
        <pc:chgData name="Weston Lewis" userId="f03985b2-6314-4cb2-b3b5-46bc7df7898a" providerId="ADAL" clId="{EF4FAA84-7D04-4C3A-83B3-2BCE1B970875}" dt="2022-05-03T20:51:25.831" v="1734"/>
        <pc:sldMkLst>
          <pc:docMk/>
          <pc:sldMk cId="2342287499" sldId="282"/>
        </pc:sldMkLst>
        <pc:spChg chg="mod">
          <ac:chgData name="Weston Lewis" userId="f03985b2-6314-4cb2-b3b5-46bc7df7898a" providerId="ADAL" clId="{EF4FAA84-7D04-4C3A-83B3-2BCE1B970875}" dt="2022-05-03T20:13:35.806" v="1078" actId="26606"/>
          <ac:spMkLst>
            <pc:docMk/>
            <pc:sldMk cId="2342287499" sldId="282"/>
            <ac:spMk id="2" creationId="{4F0F2EA1-472B-45EE-B5E4-0BED8B8E7E0A}"/>
          </ac:spMkLst>
        </pc:spChg>
        <pc:spChg chg="mod">
          <ac:chgData name="Weston Lewis" userId="f03985b2-6314-4cb2-b3b5-46bc7df7898a" providerId="ADAL" clId="{EF4FAA84-7D04-4C3A-83B3-2BCE1B970875}" dt="2022-05-03T20:13:35.806" v="1078" actId="26606"/>
          <ac:spMkLst>
            <pc:docMk/>
            <pc:sldMk cId="2342287499" sldId="282"/>
            <ac:spMk id="3" creationId="{0656DFB4-93B2-4AAF-8A49-59CDD253CDDA}"/>
          </ac:spMkLst>
        </pc:spChg>
        <pc:spChg chg="add del mod">
          <ac:chgData name="Weston Lewis" userId="f03985b2-6314-4cb2-b3b5-46bc7df7898a" providerId="ADAL" clId="{EF4FAA84-7D04-4C3A-83B3-2BCE1B970875}" dt="2022-05-03T20:13:31.658" v="1077" actId="478"/>
          <ac:spMkLst>
            <pc:docMk/>
            <pc:sldMk cId="2342287499" sldId="282"/>
            <ac:spMk id="8" creationId="{15AB1C7E-E9E5-3D3A-B0E2-5177460BBF24}"/>
          </ac:spMkLst>
        </pc:spChg>
        <pc:spChg chg="add del">
          <ac:chgData name="Weston Lewis" userId="f03985b2-6314-4cb2-b3b5-46bc7df7898a" providerId="ADAL" clId="{EF4FAA84-7D04-4C3A-83B3-2BCE1B970875}" dt="2022-05-03T20:13:35.806" v="1078" actId="26606"/>
          <ac:spMkLst>
            <pc:docMk/>
            <pc:sldMk cId="2342287499" sldId="282"/>
            <ac:spMk id="14" creationId="{0EAD4726-4343-49C7-94B5-CEA4A3C0134F}"/>
          </ac:spMkLst>
        </pc:spChg>
        <pc:spChg chg="add">
          <ac:chgData name="Weston Lewis" userId="f03985b2-6314-4cb2-b3b5-46bc7df7898a" providerId="ADAL" clId="{EF4FAA84-7D04-4C3A-83B3-2BCE1B970875}" dt="2022-05-03T20:13:35.806" v="1078" actId="26606"/>
          <ac:spMkLst>
            <pc:docMk/>
            <pc:sldMk cId="2342287499" sldId="282"/>
            <ac:spMk id="19" creationId="{94AB646F-3BE3-47A3-B14F-9CB84F6BF5BD}"/>
          </ac:spMkLst>
        </pc:spChg>
        <pc:picChg chg="del mod ord">
          <ac:chgData name="Weston Lewis" userId="f03985b2-6314-4cb2-b3b5-46bc7df7898a" providerId="ADAL" clId="{EF4FAA84-7D04-4C3A-83B3-2BCE1B970875}" dt="2022-05-03T20:13:25.252" v="1076" actId="478"/>
          <ac:picMkLst>
            <pc:docMk/>
            <pc:sldMk cId="2342287499" sldId="282"/>
            <ac:picMk id="5" creationId="{BE6E8280-7A47-4ABD-9DA0-FF76958E1DAE}"/>
          </ac:picMkLst>
        </pc:picChg>
        <pc:picChg chg="mod">
          <ac:chgData name="Weston Lewis" userId="f03985b2-6314-4cb2-b3b5-46bc7df7898a" providerId="ADAL" clId="{EF4FAA84-7D04-4C3A-83B3-2BCE1B970875}" dt="2022-05-03T20:13:35.806" v="1078" actId="26606"/>
          <ac:picMkLst>
            <pc:docMk/>
            <pc:sldMk cId="2342287499" sldId="282"/>
            <ac:picMk id="6" creationId="{34079712-5BF7-4142-9C17-41D6D93C2D9E}"/>
          </ac:picMkLst>
        </pc:picChg>
        <pc:picChg chg="mod">
          <ac:chgData name="Weston Lewis" userId="f03985b2-6314-4cb2-b3b5-46bc7df7898a" providerId="ADAL" clId="{EF4FAA84-7D04-4C3A-83B3-2BCE1B970875}" dt="2022-05-03T20:13:35.806" v="1078" actId="26606"/>
          <ac:picMkLst>
            <pc:docMk/>
            <pc:sldMk cId="2342287499" sldId="282"/>
            <ac:picMk id="7" creationId="{739747FE-9EBB-4D20-BFC6-43C278C6DFF3}"/>
          </ac:picMkLst>
        </pc:picChg>
        <pc:picChg chg="add del">
          <ac:chgData name="Weston Lewis" userId="f03985b2-6314-4cb2-b3b5-46bc7df7898a" providerId="ADAL" clId="{EF4FAA84-7D04-4C3A-83B3-2BCE1B970875}" dt="2022-05-03T20:13:35.806" v="1078" actId="26606"/>
          <ac:picMkLst>
            <pc:docMk/>
            <pc:sldMk cId="2342287499" sldId="282"/>
            <ac:picMk id="12" creationId="{FA5B6B2C-C44F-441A-B6EE-80D965ACA48D}"/>
          </ac:picMkLst>
        </pc:picChg>
        <pc:picChg chg="add">
          <ac:chgData name="Weston Lewis" userId="f03985b2-6314-4cb2-b3b5-46bc7df7898a" providerId="ADAL" clId="{EF4FAA84-7D04-4C3A-83B3-2BCE1B970875}" dt="2022-05-03T20:13:35.806" v="1078" actId="26606"/>
          <ac:picMkLst>
            <pc:docMk/>
            <pc:sldMk cId="2342287499" sldId="282"/>
            <ac:picMk id="21" creationId="{E0BE7827-5B1A-4F37-BF70-19F7C5C6BDEB}"/>
          </ac:picMkLst>
        </pc:picChg>
      </pc:sldChg>
      <pc:sldChg chg="addSp delSp modSp mod setBg modAnim">
        <pc:chgData name="Weston Lewis" userId="f03985b2-6314-4cb2-b3b5-46bc7df7898a" providerId="ADAL" clId="{EF4FAA84-7D04-4C3A-83B3-2BCE1B970875}" dt="2022-05-03T20:52:23.754" v="1742"/>
        <pc:sldMkLst>
          <pc:docMk/>
          <pc:sldMk cId="830136207" sldId="283"/>
        </pc:sldMkLst>
        <pc:spChg chg="mod">
          <ac:chgData name="Weston Lewis" userId="f03985b2-6314-4cb2-b3b5-46bc7df7898a" providerId="ADAL" clId="{EF4FAA84-7D04-4C3A-83B3-2BCE1B970875}" dt="2022-05-03T20:15:15.594" v="1088" actId="26606"/>
          <ac:spMkLst>
            <pc:docMk/>
            <pc:sldMk cId="830136207" sldId="283"/>
            <ac:spMk id="5" creationId="{AC2D2C5B-1C9A-4F42-9631-875D623BCC98}"/>
          </ac:spMkLst>
        </pc:spChg>
        <pc:spChg chg="mod">
          <ac:chgData name="Weston Lewis" userId="f03985b2-6314-4cb2-b3b5-46bc7df7898a" providerId="ADAL" clId="{EF4FAA84-7D04-4C3A-83B3-2BCE1B970875}" dt="2022-05-03T20:15:15.594" v="1088" actId="26606"/>
          <ac:spMkLst>
            <pc:docMk/>
            <pc:sldMk cId="830136207" sldId="283"/>
            <ac:spMk id="6" creationId="{DC26DF88-9A8E-4AAB-9822-1CE34B9C1A31}"/>
          </ac:spMkLst>
        </pc:spChg>
        <pc:spChg chg="add del">
          <ac:chgData name="Weston Lewis" userId="f03985b2-6314-4cb2-b3b5-46bc7df7898a" providerId="ADAL" clId="{EF4FAA84-7D04-4C3A-83B3-2BCE1B970875}" dt="2022-05-02T21:31:08.338" v="19"/>
          <ac:spMkLst>
            <pc:docMk/>
            <pc:sldMk cId="830136207" sldId="283"/>
            <ac:spMk id="7" creationId="{81346D78-7E21-460D-B32B-30DEB79992A7}"/>
          </ac:spMkLst>
        </pc:spChg>
        <pc:spChg chg="add del">
          <ac:chgData name="Weston Lewis" userId="f03985b2-6314-4cb2-b3b5-46bc7df7898a" providerId="ADAL" clId="{EF4FAA84-7D04-4C3A-83B3-2BCE1B970875}" dt="2022-05-03T20:15:15.594" v="1088" actId="26606"/>
          <ac:spMkLst>
            <pc:docMk/>
            <pc:sldMk cId="830136207" sldId="283"/>
            <ac:spMk id="11" creationId="{28CDD186-03E3-4AED-BEB6-0B3BEC20807E}"/>
          </ac:spMkLst>
        </pc:spChg>
        <pc:spChg chg="add">
          <ac:chgData name="Weston Lewis" userId="f03985b2-6314-4cb2-b3b5-46bc7df7898a" providerId="ADAL" clId="{EF4FAA84-7D04-4C3A-83B3-2BCE1B970875}" dt="2022-05-03T20:15:15.594" v="1088" actId="26606"/>
          <ac:spMkLst>
            <pc:docMk/>
            <pc:sldMk cId="830136207" sldId="283"/>
            <ac:spMk id="18" creationId="{94AB646F-3BE3-47A3-B14F-9CB84F6BF5BD}"/>
          </ac:spMkLst>
        </pc:spChg>
        <pc:graphicFrameChg chg="add mod">
          <ac:chgData name="Weston Lewis" userId="f03985b2-6314-4cb2-b3b5-46bc7df7898a" providerId="ADAL" clId="{EF4FAA84-7D04-4C3A-83B3-2BCE1B970875}" dt="2022-05-02T21:31:05.786" v="18"/>
          <ac:graphicFrameMkLst>
            <pc:docMk/>
            <pc:sldMk cId="830136207" sldId="283"/>
            <ac:graphicFrameMk id="8" creationId="{45EAD408-971F-4ADE-958F-1E891D4E2C80}"/>
          </ac:graphicFrameMkLst>
        </pc:graphicFrameChg>
        <pc:graphicFrameChg chg="add del mod">
          <ac:chgData name="Weston Lewis" userId="f03985b2-6314-4cb2-b3b5-46bc7df7898a" providerId="ADAL" clId="{EF4FAA84-7D04-4C3A-83B3-2BCE1B970875}" dt="2022-05-02T21:33:45.276" v="22" actId="478"/>
          <ac:graphicFrameMkLst>
            <pc:docMk/>
            <pc:sldMk cId="830136207" sldId="283"/>
            <ac:graphicFrameMk id="9" creationId="{BE4EF27B-97F4-4D6C-A29B-DE4C20947C90}"/>
          </ac:graphicFrameMkLst>
        </pc:graphicFrameChg>
        <pc:picChg chg="add mod ord">
          <ac:chgData name="Weston Lewis" userId="f03985b2-6314-4cb2-b3b5-46bc7df7898a" providerId="ADAL" clId="{EF4FAA84-7D04-4C3A-83B3-2BCE1B970875}" dt="2022-05-03T20:16:35.528" v="1097" actId="1076"/>
          <ac:picMkLst>
            <pc:docMk/>
            <pc:sldMk cId="830136207" sldId="283"/>
            <ac:picMk id="2" creationId="{1E3FBA46-30EE-44B4-7586-22B1ADCA14BC}"/>
          </ac:picMkLst>
        </pc:picChg>
        <pc:picChg chg="add mod">
          <ac:chgData name="Weston Lewis" userId="f03985b2-6314-4cb2-b3b5-46bc7df7898a" providerId="ADAL" clId="{EF4FAA84-7D04-4C3A-83B3-2BCE1B970875}" dt="2022-05-03T20:16:43.712" v="1099" actId="1076"/>
          <ac:picMkLst>
            <pc:docMk/>
            <pc:sldMk cId="830136207" sldId="283"/>
            <ac:picMk id="3" creationId="{A57DC0A6-CD2D-6A7D-4D49-99A084A075E7}"/>
          </ac:picMkLst>
        </pc:picChg>
        <pc:picChg chg="add del">
          <ac:chgData name="Weston Lewis" userId="f03985b2-6314-4cb2-b3b5-46bc7df7898a" providerId="ADAL" clId="{EF4FAA84-7D04-4C3A-83B3-2BCE1B970875}" dt="2022-05-03T20:15:15.594" v="1088" actId="26606"/>
          <ac:picMkLst>
            <pc:docMk/>
            <pc:sldMk cId="830136207" sldId="283"/>
            <ac:picMk id="13" creationId="{1CF706DA-13E8-4A4F-9260-551FB8127BDD}"/>
          </ac:picMkLst>
        </pc:picChg>
        <pc:picChg chg="add del mod">
          <ac:chgData name="Weston Lewis" userId="f03985b2-6314-4cb2-b3b5-46bc7df7898a" providerId="ADAL" clId="{EF4FAA84-7D04-4C3A-83B3-2BCE1B970875}" dt="2022-05-03T20:16:40.618" v="1098" actId="478"/>
          <ac:picMkLst>
            <pc:docMk/>
            <pc:sldMk cId="830136207" sldId="283"/>
            <ac:picMk id="14" creationId="{30D6E5A2-E79E-6C33-CEF3-ED2D337B7E92}"/>
          </ac:picMkLst>
        </pc:picChg>
        <pc:picChg chg="add">
          <ac:chgData name="Weston Lewis" userId="f03985b2-6314-4cb2-b3b5-46bc7df7898a" providerId="ADAL" clId="{EF4FAA84-7D04-4C3A-83B3-2BCE1B970875}" dt="2022-05-03T20:15:15.594" v="1088" actId="26606"/>
          <ac:picMkLst>
            <pc:docMk/>
            <pc:sldMk cId="830136207" sldId="283"/>
            <ac:picMk id="20" creationId="{E0BE7827-5B1A-4F37-BF70-19F7C5C6BDEB}"/>
          </ac:picMkLst>
        </pc:picChg>
      </pc:sldChg>
      <pc:sldChg chg="addSp delSp modSp mod setBg modAnim">
        <pc:chgData name="Weston Lewis" userId="f03985b2-6314-4cb2-b3b5-46bc7df7898a" providerId="ADAL" clId="{EF4FAA84-7D04-4C3A-83B3-2BCE1B970875}" dt="2022-05-03T20:53:16.446" v="1752"/>
        <pc:sldMkLst>
          <pc:docMk/>
          <pc:sldMk cId="1652517904" sldId="284"/>
        </pc:sldMkLst>
        <pc:spChg chg="mod">
          <ac:chgData name="Weston Lewis" userId="f03985b2-6314-4cb2-b3b5-46bc7df7898a" providerId="ADAL" clId="{EF4FAA84-7D04-4C3A-83B3-2BCE1B970875}" dt="2022-05-03T20:45:04.298" v="1612" actId="26606"/>
          <ac:spMkLst>
            <pc:docMk/>
            <pc:sldMk cId="1652517904" sldId="284"/>
            <ac:spMk id="2" creationId="{30031459-B18B-45C3-8AF5-7D513968E86B}"/>
          </ac:spMkLst>
        </pc:spChg>
        <pc:spChg chg="add del mod ord">
          <ac:chgData name="Weston Lewis" userId="f03985b2-6314-4cb2-b3b5-46bc7df7898a" providerId="ADAL" clId="{EF4FAA84-7D04-4C3A-83B3-2BCE1B970875}" dt="2022-05-03T20:45:04.298" v="1612" actId="26606"/>
          <ac:spMkLst>
            <pc:docMk/>
            <pc:sldMk cId="1652517904" sldId="284"/>
            <ac:spMk id="3" creationId="{D1B2B4D8-5C5D-4D99-A9FB-25693A93CCC4}"/>
          </ac:spMkLst>
        </pc:spChg>
        <pc:spChg chg="del">
          <ac:chgData name="Weston Lewis" userId="f03985b2-6314-4cb2-b3b5-46bc7df7898a" providerId="ADAL" clId="{EF4FAA84-7D04-4C3A-83B3-2BCE1B970875}" dt="2022-05-02T21:20:14.775" v="6" actId="22"/>
          <ac:spMkLst>
            <pc:docMk/>
            <pc:sldMk cId="1652517904" sldId="284"/>
            <ac:spMk id="4" creationId="{D70F9087-186A-4575-AE07-40C55F36E994}"/>
          </ac:spMkLst>
        </pc:spChg>
        <pc:spChg chg="add del mod">
          <ac:chgData name="Weston Lewis" userId="f03985b2-6314-4cb2-b3b5-46bc7df7898a" providerId="ADAL" clId="{EF4FAA84-7D04-4C3A-83B3-2BCE1B970875}" dt="2022-05-02T21:26:19.945" v="10" actId="22"/>
          <ac:spMkLst>
            <pc:docMk/>
            <pc:sldMk cId="1652517904" sldId="284"/>
            <ac:spMk id="8" creationId="{2E9A8C19-2AC4-A821-7776-1B9AB1E9EA22}"/>
          </ac:spMkLst>
        </pc:spChg>
        <pc:spChg chg="add del mod">
          <ac:chgData name="Weston Lewis" userId="f03985b2-6314-4cb2-b3b5-46bc7df7898a" providerId="ADAL" clId="{EF4FAA84-7D04-4C3A-83B3-2BCE1B970875}" dt="2022-05-02T21:38:29.840" v="29" actId="22"/>
          <ac:spMkLst>
            <pc:docMk/>
            <pc:sldMk cId="1652517904" sldId="284"/>
            <ac:spMk id="16" creationId="{440DE157-AA9B-0DE6-19D2-735E00845F16}"/>
          </ac:spMkLst>
        </pc:spChg>
        <pc:spChg chg="add del mod">
          <ac:chgData name="Weston Lewis" userId="f03985b2-6314-4cb2-b3b5-46bc7df7898a" providerId="ADAL" clId="{EF4FAA84-7D04-4C3A-83B3-2BCE1B970875}" dt="2022-05-02T21:40:38.503" v="33" actId="22"/>
          <ac:spMkLst>
            <pc:docMk/>
            <pc:sldMk cId="1652517904" sldId="284"/>
            <ac:spMk id="22" creationId="{EF0DC596-BFB3-8D93-9ABC-BB1D78D14810}"/>
          </ac:spMkLst>
        </pc:spChg>
        <pc:spChg chg="add del mod">
          <ac:chgData name="Weston Lewis" userId="f03985b2-6314-4cb2-b3b5-46bc7df7898a" providerId="ADAL" clId="{EF4FAA84-7D04-4C3A-83B3-2BCE1B970875}" dt="2022-05-02T23:11:45.461" v="712" actId="22"/>
          <ac:spMkLst>
            <pc:docMk/>
            <pc:sldMk cId="1652517904" sldId="284"/>
            <ac:spMk id="30" creationId="{229621A6-351E-3653-2CEA-C7A8B92B349E}"/>
          </ac:spMkLst>
        </pc:spChg>
        <pc:spChg chg="add del mod">
          <ac:chgData name="Weston Lewis" userId="f03985b2-6314-4cb2-b3b5-46bc7df7898a" providerId="ADAL" clId="{EF4FAA84-7D04-4C3A-83B3-2BCE1B970875}" dt="2022-05-02T23:12:41.857" v="714" actId="22"/>
          <ac:spMkLst>
            <pc:docMk/>
            <pc:sldMk cId="1652517904" sldId="284"/>
            <ac:spMk id="34" creationId="{62749636-7289-98A9-E781-BE49BCC31494}"/>
          </ac:spMkLst>
        </pc:spChg>
        <pc:spChg chg="add del">
          <ac:chgData name="Weston Lewis" userId="f03985b2-6314-4cb2-b3b5-46bc7df7898a" providerId="ADAL" clId="{EF4FAA84-7D04-4C3A-83B3-2BCE1B970875}" dt="2022-05-03T20:27:38.584" v="1595" actId="26606"/>
          <ac:spMkLst>
            <pc:docMk/>
            <pc:sldMk cId="1652517904" sldId="284"/>
            <ac:spMk id="38" creationId="{95CB840F-8E41-4CA5-B79B-25CC80AD234A}"/>
          </ac:spMkLst>
        </pc:spChg>
        <pc:spChg chg="add del mod">
          <ac:chgData name="Weston Lewis" userId="f03985b2-6314-4cb2-b3b5-46bc7df7898a" providerId="ADAL" clId="{EF4FAA84-7D04-4C3A-83B3-2BCE1B970875}" dt="2022-05-03T20:44:43.799" v="1607" actId="478"/>
          <ac:spMkLst>
            <pc:docMk/>
            <pc:sldMk cId="1652517904" sldId="284"/>
            <ac:spMk id="39" creationId="{1C8BE900-E341-08A1-942C-949FC30E84C8}"/>
          </ac:spMkLst>
        </pc:spChg>
        <pc:spChg chg="add del">
          <ac:chgData name="Weston Lewis" userId="f03985b2-6314-4cb2-b3b5-46bc7df7898a" providerId="ADAL" clId="{EF4FAA84-7D04-4C3A-83B3-2BCE1B970875}" dt="2022-05-03T20:17:36.423" v="1113" actId="26606"/>
          <ac:spMkLst>
            <pc:docMk/>
            <pc:sldMk cId="1652517904" sldId="284"/>
            <ac:spMk id="41" creationId="{95CB840F-8E41-4CA5-B79B-25CC80AD234A}"/>
          </ac:spMkLst>
        </pc:spChg>
        <pc:spChg chg="add del">
          <ac:chgData name="Weston Lewis" userId="f03985b2-6314-4cb2-b3b5-46bc7df7898a" providerId="ADAL" clId="{EF4FAA84-7D04-4C3A-83B3-2BCE1B970875}" dt="2022-05-03T20:27:38.584" v="1595" actId="26606"/>
          <ac:spMkLst>
            <pc:docMk/>
            <pc:sldMk cId="1652517904" sldId="284"/>
            <ac:spMk id="43" creationId="{BEF75C5D-2BA1-43DF-A7EA-02C7DEC122DF}"/>
          </ac:spMkLst>
        </pc:spChg>
        <pc:spChg chg="add del">
          <ac:chgData name="Weston Lewis" userId="f03985b2-6314-4cb2-b3b5-46bc7df7898a" providerId="ADAL" clId="{EF4FAA84-7D04-4C3A-83B3-2BCE1B970875}" dt="2022-05-03T20:27:51.545" v="1596" actId="26606"/>
          <ac:spMkLst>
            <pc:docMk/>
            <pc:sldMk cId="1652517904" sldId="284"/>
            <ac:spMk id="45" creationId="{A98FD4FC-479A-4C2B-84A5-CF81E055FBC0}"/>
          </ac:spMkLst>
        </pc:spChg>
        <pc:spChg chg="add del">
          <ac:chgData name="Weston Lewis" userId="f03985b2-6314-4cb2-b3b5-46bc7df7898a" providerId="ADAL" clId="{EF4FAA84-7D04-4C3A-83B3-2BCE1B970875}" dt="2022-05-03T20:17:22.266" v="1107" actId="26606"/>
          <ac:spMkLst>
            <pc:docMk/>
            <pc:sldMk cId="1652517904" sldId="284"/>
            <ac:spMk id="46" creationId="{95CB840F-8E41-4CA5-B79B-25CC80AD234A}"/>
          </ac:spMkLst>
        </pc:spChg>
        <pc:spChg chg="add del">
          <ac:chgData name="Weston Lewis" userId="f03985b2-6314-4cb2-b3b5-46bc7df7898a" providerId="ADAL" clId="{EF4FAA84-7D04-4C3A-83B3-2BCE1B970875}" dt="2022-05-03T20:27:51.545" v="1596" actId="26606"/>
          <ac:spMkLst>
            <pc:docMk/>
            <pc:sldMk cId="1652517904" sldId="284"/>
            <ac:spMk id="47" creationId="{37D54B6C-87D0-4C03-8335-3955179D2B5B}"/>
          </ac:spMkLst>
        </pc:spChg>
        <pc:spChg chg="add del">
          <ac:chgData name="Weston Lewis" userId="f03985b2-6314-4cb2-b3b5-46bc7df7898a" providerId="ADAL" clId="{EF4FAA84-7D04-4C3A-83B3-2BCE1B970875}" dt="2022-05-03T20:17:22.266" v="1107" actId="26606"/>
          <ac:spMkLst>
            <pc:docMk/>
            <pc:sldMk cId="1652517904" sldId="284"/>
            <ac:spMk id="48" creationId="{BEF75C5D-2BA1-43DF-A7EA-02C7DEC122DF}"/>
          </ac:spMkLst>
        </pc:spChg>
        <pc:spChg chg="add del">
          <ac:chgData name="Weston Lewis" userId="f03985b2-6314-4cb2-b3b5-46bc7df7898a" providerId="ADAL" clId="{EF4FAA84-7D04-4C3A-83B3-2BCE1B970875}" dt="2022-05-03T20:29:17.788" v="1605" actId="26606"/>
          <ac:spMkLst>
            <pc:docMk/>
            <pc:sldMk cId="1652517904" sldId="284"/>
            <ac:spMk id="49" creationId="{991E3E68-B79D-4D0B-9917-2CDE4CDF587B}"/>
          </ac:spMkLst>
        </pc:spChg>
        <pc:spChg chg="add del">
          <ac:chgData name="Weston Lewis" userId="f03985b2-6314-4cb2-b3b5-46bc7df7898a" providerId="ADAL" clId="{EF4FAA84-7D04-4C3A-83B3-2BCE1B970875}" dt="2022-05-03T20:17:31.639" v="1109" actId="26606"/>
          <ac:spMkLst>
            <pc:docMk/>
            <pc:sldMk cId="1652517904" sldId="284"/>
            <ac:spMk id="50" creationId="{95CB840F-8E41-4CA5-B79B-25CC80AD234A}"/>
          </ac:spMkLst>
        </pc:spChg>
        <pc:spChg chg="add del">
          <ac:chgData name="Weston Lewis" userId="f03985b2-6314-4cb2-b3b5-46bc7df7898a" providerId="ADAL" clId="{EF4FAA84-7D04-4C3A-83B3-2BCE1B970875}" dt="2022-05-03T20:17:35.748" v="1111" actId="26606"/>
          <ac:spMkLst>
            <pc:docMk/>
            <pc:sldMk cId="1652517904" sldId="284"/>
            <ac:spMk id="52" creationId="{3A7F5D76-1FEC-470A-B476-70574A89C72A}"/>
          </ac:spMkLst>
        </pc:spChg>
        <pc:spChg chg="add del">
          <ac:chgData name="Weston Lewis" userId="f03985b2-6314-4cb2-b3b5-46bc7df7898a" providerId="ADAL" clId="{EF4FAA84-7D04-4C3A-83B3-2BCE1B970875}" dt="2022-05-03T20:29:13.094" v="1602" actId="26606"/>
          <ac:spMkLst>
            <pc:docMk/>
            <pc:sldMk cId="1652517904" sldId="284"/>
            <ac:spMk id="59" creationId="{991E3E68-B79D-4D0B-9917-2CDE4CDF587B}"/>
          </ac:spMkLst>
        </pc:spChg>
        <pc:spChg chg="add del">
          <ac:chgData name="Weston Lewis" userId="f03985b2-6314-4cb2-b3b5-46bc7df7898a" providerId="ADAL" clId="{EF4FAA84-7D04-4C3A-83B3-2BCE1B970875}" dt="2022-05-03T20:29:17.783" v="1604" actId="26606"/>
          <ac:spMkLst>
            <pc:docMk/>
            <pc:sldMk cId="1652517904" sldId="284"/>
            <ac:spMk id="63" creationId="{98761467-7640-47B1-90D4-04ADAD632C96}"/>
          </ac:spMkLst>
        </pc:spChg>
        <pc:spChg chg="add del">
          <ac:chgData name="Weston Lewis" userId="f03985b2-6314-4cb2-b3b5-46bc7df7898a" providerId="ADAL" clId="{EF4FAA84-7D04-4C3A-83B3-2BCE1B970875}" dt="2022-05-03T20:29:17.783" v="1604" actId="26606"/>
          <ac:spMkLst>
            <pc:docMk/>
            <pc:sldMk cId="1652517904" sldId="284"/>
            <ac:spMk id="64" creationId="{738B1503-6FE9-46B4-9354-E943D91B11A3}"/>
          </ac:spMkLst>
        </pc:spChg>
        <pc:spChg chg="add del">
          <ac:chgData name="Weston Lewis" userId="f03985b2-6314-4cb2-b3b5-46bc7df7898a" providerId="ADAL" clId="{EF4FAA84-7D04-4C3A-83B3-2BCE1B970875}" dt="2022-05-03T20:45:04.298" v="1612" actId="26606"/>
          <ac:spMkLst>
            <pc:docMk/>
            <pc:sldMk cId="1652517904" sldId="284"/>
            <ac:spMk id="66" creationId="{991E3E68-B79D-4D0B-9917-2CDE4CDF587B}"/>
          </ac:spMkLst>
        </pc:spChg>
        <pc:spChg chg="add del">
          <ac:chgData name="Weston Lewis" userId="f03985b2-6314-4cb2-b3b5-46bc7df7898a" providerId="ADAL" clId="{EF4FAA84-7D04-4C3A-83B3-2BCE1B970875}" dt="2022-05-03T20:45:04.272" v="1611" actId="26606"/>
          <ac:spMkLst>
            <pc:docMk/>
            <pc:sldMk cId="1652517904" sldId="284"/>
            <ac:spMk id="73" creationId="{E702B083-54F7-41CA-9C6D-B87D35683988}"/>
          </ac:spMkLst>
        </pc:spChg>
        <pc:spChg chg="add del">
          <ac:chgData name="Weston Lewis" userId="f03985b2-6314-4cb2-b3b5-46bc7df7898a" providerId="ADAL" clId="{EF4FAA84-7D04-4C3A-83B3-2BCE1B970875}" dt="2022-05-03T20:45:04.272" v="1611" actId="26606"/>
          <ac:spMkLst>
            <pc:docMk/>
            <pc:sldMk cId="1652517904" sldId="284"/>
            <ac:spMk id="75" creationId="{92AA17E1-8D32-49FA-8C33-D57631B4EB41}"/>
          </ac:spMkLst>
        </pc:spChg>
        <pc:graphicFrameChg chg="add del">
          <ac:chgData name="Weston Lewis" userId="f03985b2-6314-4cb2-b3b5-46bc7df7898a" providerId="ADAL" clId="{EF4FAA84-7D04-4C3A-83B3-2BCE1B970875}" dt="2022-05-03T20:44:59.400" v="1609" actId="26606"/>
          <ac:graphicFrameMkLst>
            <pc:docMk/>
            <pc:sldMk cId="1652517904" sldId="284"/>
            <ac:graphicFrameMk id="69" creationId="{0640B601-ED58-FD16-0600-0E7FF3F8DDA3}"/>
          </ac:graphicFrameMkLst>
        </pc:graphicFrameChg>
        <pc:graphicFrameChg chg="add del">
          <ac:chgData name="Weston Lewis" userId="f03985b2-6314-4cb2-b3b5-46bc7df7898a" providerId="ADAL" clId="{EF4FAA84-7D04-4C3A-83B3-2BCE1B970875}" dt="2022-05-03T20:45:04.272" v="1611" actId="26606"/>
          <ac:graphicFrameMkLst>
            <pc:docMk/>
            <pc:sldMk cId="1652517904" sldId="284"/>
            <ac:graphicFrameMk id="71" creationId="{6FFCA182-5C9E-B9BD-B9EC-2AC192FB5CF9}"/>
          </ac:graphicFrameMkLst>
        </pc:graphicFrameChg>
        <pc:graphicFrameChg chg="add">
          <ac:chgData name="Weston Lewis" userId="f03985b2-6314-4cb2-b3b5-46bc7df7898a" providerId="ADAL" clId="{EF4FAA84-7D04-4C3A-83B3-2BCE1B970875}" dt="2022-05-03T20:45:04.298" v="1612" actId="26606"/>
          <ac:graphicFrameMkLst>
            <pc:docMk/>
            <pc:sldMk cId="1652517904" sldId="284"/>
            <ac:graphicFrameMk id="77" creationId="{0640B601-ED58-FD16-0600-0E7FF3F8DDA3}"/>
          </ac:graphicFrameMkLst>
        </pc:graphicFrameChg>
        <pc:picChg chg="add del mod ord">
          <ac:chgData name="Weston Lewis" userId="f03985b2-6314-4cb2-b3b5-46bc7df7898a" providerId="ADAL" clId="{EF4FAA84-7D04-4C3A-83B3-2BCE1B970875}" dt="2022-05-02T21:26:15.455" v="7" actId="478"/>
          <ac:picMkLst>
            <pc:docMk/>
            <pc:sldMk cId="1652517904" sldId="284"/>
            <ac:picMk id="6" creationId="{925BB2E7-4796-A0D6-F4AA-74B84D18B197}"/>
          </ac:picMkLst>
        </pc:picChg>
        <pc:picChg chg="add del">
          <ac:chgData name="Weston Lewis" userId="f03985b2-6314-4cb2-b3b5-46bc7df7898a" providerId="ADAL" clId="{EF4FAA84-7D04-4C3A-83B3-2BCE1B970875}" dt="2022-05-02T21:26:18.554" v="9" actId="478"/>
          <ac:picMkLst>
            <pc:docMk/>
            <pc:sldMk cId="1652517904" sldId="284"/>
            <ac:picMk id="10" creationId="{AAA9763A-E45E-C9CB-CF9F-BCB41349DD3E}"/>
          </ac:picMkLst>
        </pc:picChg>
        <pc:picChg chg="add del mod ord">
          <ac:chgData name="Weston Lewis" userId="f03985b2-6314-4cb2-b3b5-46bc7df7898a" providerId="ADAL" clId="{EF4FAA84-7D04-4C3A-83B3-2BCE1B970875}" dt="2022-05-02T21:38:23.146" v="26" actId="478"/>
          <ac:picMkLst>
            <pc:docMk/>
            <pc:sldMk cId="1652517904" sldId="284"/>
            <ac:picMk id="12" creationId="{B1A4501C-6940-6EB4-6DF4-2AD96F5BF812}"/>
          </ac:picMkLst>
        </pc:picChg>
        <pc:picChg chg="add del mod">
          <ac:chgData name="Weston Lewis" userId="f03985b2-6314-4cb2-b3b5-46bc7df7898a" providerId="ADAL" clId="{EF4FAA84-7D04-4C3A-83B3-2BCE1B970875}" dt="2022-05-02T21:38:21.513" v="25" actId="478"/>
          <ac:picMkLst>
            <pc:docMk/>
            <pc:sldMk cId="1652517904" sldId="284"/>
            <ac:picMk id="14" creationId="{24E1024E-44FC-8470-0751-FE3A37A80D3A}"/>
          </ac:picMkLst>
        </pc:picChg>
        <pc:picChg chg="add del">
          <ac:chgData name="Weston Lewis" userId="f03985b2-6314-4cb2-b3b5-46bc7df7898a" providerId="ADAL" clId="{EF4FAA84-7D04-4C3A-83B3-2BCE1B970875}" dt="2022-05-02T21:38:27.237" v="28" actId="478"/>
          <ac:picMkLst>
            <pc:docMk/>
            <pc:sldMk cId="1652517904" sldId="284"/>
            <ac:picMk id="18" creationId="{4F03B05D-D4B8-B197-20D5-7EFD59E4CE88}"/>
          </ac:picMkLst>
        </pc:picChg>
        <pc:picChg chg="add del mod ord">
          <ac:chgData name="Weston Lewis" userId="f03985b2-6314-4cb2-b3b5-46bc7df7898a" providerId="ADAL" clId="{EF4FAA84-7D04-4C3A-83B3-2BCE1B970875}" dt="2022-05-02T21:40:20.155" v="30" actId="478"/>
          <ac:picMkLst>
            <pc:docMk/>
            <pc:sldMk cId="1652517904" sldId="284"/>
            <ac:picMk id="20" creationId="{DF5B4F26-6815-2F56-F4E7-6F7AC1051419}"/>
          </ac:picMkLst>
        </pc:picChg>
        <pc:picChg chg="add del mod ord">
          <ac:chgData name="Weston Lewis" userId="f03985b2-6314-4cb2-b3b5-46bc7df7898a" providerId="ADAL" clId="{EF4FAA84-7D04-4C3A-83B3-2BCE1B970875}" dt="2022-05-02T23:11:14.536" v="711" actId="478"/>
          <ac:picMkLst>
            <pc:docMk/>
            <pc:sldMk cId="1652517904" sldId="284"/>
            <ac:picMk id="24" creationId="{D4995FA9-995D-7E49-0B36-E4B22BDE7E3A}"/>
          </ac:picMkLst>
        </pc:picChg>
        <pc:picChg chg="add del">
          <ac:chgData name="Weston Lewis" userId="f03985b2-6314-4cb2-b3b5-46bc7df7898a" providerId="ADAL" clId="{EF4FAA84-7D04-4C3A-83B3-2BCE1B970875}" dt="2022-05-02T21:41:49.585" v="35" actId="22"/>
          <ac:picMkLst>
            <pc:docMk/>
            <pc:sldMk cId="1652517904" sldId="284"/>
            <ac:picMk id="26" creationId="{9696CD99-9D6E-2916-1BEF-4495F66D45EF}"/>
          </ac:picMkLst>
        </pc:picChg>
        <pc:picChg chg="add del mod">
          <ac:chgData name="Weston Lewis" userId="f03985b2-6314-4cb2-b3b5-46bc7df7898a" providerId="ADAL" clId="{EF4FAA84-7D04-4C3A-83B3-2BCE1B970875}" dt="2022-05-02T23:11:08.415" v="710" actId="478"/>
          <ac:picMkLst>
            <pc:docMk/>
            <pc:sldMk cId="1652517904" sldId="284"/>
            <ac:picMk id="28" creationId="{47EF01C9-AE03-0F45-C26A-7003413C54FB}"/>
          </ac:picMkLst>
        </pc:picChg>
        <pc:picChg chg="add del mod ord">
          <ac:chgData name="Weston Lewis" userId="f03985b2-6314-4cb2-b3b5-46bc7df7898a" providerId="ADAL" clId="{EF4FAA84-7D04-4C3A-83B3-2BCE1B970875}" dt="2022-05-02T23:12:40.178" v="713" actId="478"/>
          <ac:picMkLst>
            <pc:docMk/>
            <pc:sldMk cId="1652517904" sldId="284"/>
            <ac:picMk id="32" creationId="{3B346F01-DB9E-1659-61AF-A6AA9E7FE656}"/>
          </ac:picMkLst>
        </pc:picChg>
        <pc:picChg chg="add del mod ord">
          <ac:chgData name="Weston Lewis" userId="f03985b2-6314-4cb2-b3b5-46bc7df7898a" providerId="ADAL" clId="{EF4FAA84-7D04-4C3A-83B3-2BCE1B970875}" dt="2022-05-03T20:44:38.722" v="1606" actId="478"/>
          <ac:picMkLst>
            <pc:docMk/>
            <pc:sldMk cId="1652517904" sldId="284"/>
            <ac:picMk id="36" creationId="{69FDD92F-6D49-5FBB-1D44-D7200BB2D015}"/>
          </ac:picMkLst>
        </pc:picChg>
        <pc:picChg chg="add del">
          <ac:chgData name="Weston Lewis" userId="f03985b2-6314-4cb2-b3b5-46bc7df7898a" providerId="ADAL" clId="{EF4FAA84-7D04-4C3A-83B3-2BCE1B970875}" dt="2022-05-03T20:29:17.788" v="1605" actId="26606"/>
          <ac:picMkLst>
            <pc:docMk/>
            <pc:sldMk cId="1652517904" sldId="284"/>
            <ac:picMk id="54" creationId="{5405F23C-C82E-4181-95EA-321F3D891A40}"/>
          </ac:picMkLst>
        </pc:picChg>
        <pc:picChg chg="add del">
          <ac:chgData name="Weston Lewis" userId="f03985b2-6314-4cb2-b3b5-46bc7df7898a" providerId="ADAL" clId="{EF4FAA84-7D04-4C3A-83B3-2BCE1B970875}" dt="2022-05-03T20:29:13.094" v="1602" actId="26606"/>
          <ac:picMkLst>
            <pc:docMk/>
            <pc:sldMk cId="1652517904" sldId="284"/>
            <ac:picMk id="61" creationId="{5405F23C-C82E-4181-95EA-321F3D891A40}"/>
          </ac:picMkLst>
        </pc:picChg>
        <pc:picChg chg="add del">
          <ac:chgData name="Weston Lewis" userId="f03985b2-6314-4cb2-b3b5-46bc7df7898a" providerId="ADAL" clId="{EF4FAA84-7D04-4C3A-83B3-2BCE1B970875}" dt="2022-05-03T20:45:04.298" v="1612" actId="26606"/>
          <ac:picMkLst>
            <pc:docMk/>
            <pc:sldMk cId="1652517904" sldId="284"/>
            <ac:picMk id="67" creationId="{5405F23C-C82E-4181-95EA-321F3D891A40}"/>
          </ac:picMkLst>
        </pc:picChg>
      </pc:sldChg>
      <pc:sldChg chg="addSp delSp modSp new mod ord modClrScheme modAnim chgLayout">
        <pc:chgData name="Weston Lewis" userId="f03985b2-6314-4cb2-b3b5-46bc7df7898a" providerId="ADAL" clId="{EF4FAA84-7D04-4C3A-83B3-2BCE1B970875}" dt="2022-05-03T20:54:02.142" v="1756"/>
        <pc:sldMkLst>
          <pc:docMk/>
          <pc:sldMk cId="1067468980" sldId="286"/>
        </pc:sldMkLst>
        <pc:spChg chg="del mod ord">
          <ac:chgData name="Weston Lewis" userId="f03985b2-6314-4cb2-b3b5-46bc7df7898a" providerId="ADAL" clId="{EF4FAA84-7D04-4C3A-83B3-2BCE1B970875}" dt="2022-05-02T21:52:38.959" v="108" actId="700"/>
          <ac:spMkLst>
            <pc:docMk/>
            <pc:sldMk cId="1067468980" sldId="286"/>
            <ac:spMk id="2" creationId="{D2658B0B-DF47-263F-E4BA-A5066BB1B4D9}"/>
          </ac:spMkLst>
        </pc:spChg>
        <pc:spChg chg="del mod ord">
          <ac:chgData name="Weston Lewis" userId="f03985b2-6314-4cb2-b3b5-46bc7df7898a" providerId="ADAL" clId="{EF4FAA84-7D04-4C3A-83B3-2BCE1B970875}" dt="2022-05-02T21:52:38.959" v="108" actId="700"/>
          <ac:spMkLst>
            <pc:docMk/>
            <pc:sldMk cId="1067468980" sldId="286"/>
            <ac:spMk id="3" creationId="{501E2A77-C71E-5799-7A98-F6750EC7A7C6}"/>
          </ac:spMkLst>
        </pc:spChg>
        <pc:spChg chg="add mod ord">
          <ac:chgData name="Weston Lewis" userId="f03985b2-6314-4cb2-b3b5-46bc7df7898a" providerId="ADAL" clId="{EF4FAA84-7D04-4C3A-83B3-2BCE1B970875}" dt="2022-05-02T21:53:31.159" v="135" actId="20577"/>
          <ac:spMkLst>
            <pc:docMk/>
            <pc:sldMk cId="1067468980" sldId="286"/>
            <ac:spMk id="4" creationId="{E0B334C1-5919-606A-4FB8-D33648719BFA}"/>
          </ac:spMkLst>
        </pc:spChg>
        <pc:spChg chg="add del mod ord">
          <ac:chgData name="Weston Lewis" userId="f03985b2-6314-4cb2-b3b5-46bc7df7898a" providerId="ADAL" clId="{EF4FAA84-7D04-4C3A-83B3-2BCE1B970875}" dt="2022-05-02T21:54:49.499" v="202"/>
          <ac:spMkLst>
            <pc:docMk/>
            <pc:sldMk cId="1067468980" sldId="286"/>
            <ac:spMk id="5" creationId="{3229A642-76A7-A378-1827-2F46A6F07FEB}"/>
          </ac:spMkLst>
        </pc:spChg>
        <pc:spChg chg="add del mod ord">
          <ac:chgData name="Weston Lewis" userId="f03985b2-6314-4cb2-b3b5-46bc7df7898a" providerId="ADAL" clId="{EF4FAA84-7D04-4C3A-83B3-2BCE1B970875}" dt="2022-05-02T21:55:24.304" v="209" actId="478"/>
          <ac:spMkLst>
            <pc:docMk/>
            <pc:sldMk cId="1067468980" sldId="286"/>
            <ac:spMk id="6" creationId="{701E15A3-C2E7-891E-0B33-5DDB673EA049}"/>
          </ac:spMkLst>
        </pc:spChg>
        <pc:spChg chg="add del mod">
          <ac:chgData name="Weston Lewis" userId="f03985b2-6314-4cb2-b3b5-46bc7df7898a" providerId="ADAL" clId="{EF4FAA84-7D04-4C3A-83B3-2BCE1B970875}" dt="2022-05-02T21:57:48.948" v="221" actId="478"/>
          <ac:spMkLst>
            <pc:docMk/>
            <pc:sldMk cId="1067468980" sldId="286"/>
            <ac:spMk id="9" creationId="{3707DA25-12BA-5FE6-F4CC-7332716F2B39}"/>
          </ac:spMkLst>
        </pc:spChg>
        <pc:picChg chg="add del mod">
          <ac:chgData name="Weston Lewis" userId="f03985b2-6314-4cb2-b3b5-46bc7df7898a" providerId="ADAL" clId="{EF4FAA84-7D04-4C3A-83B3-2BCE1B970875}" dt="2022-05-02T21:57:48.642" v="220" actId="478"/>
          <ac:picMkLst>
            <pc:docMk/>
            <pc:sldMk cId="1067468980" sldId="286"/>
            <ac:picMk id="7" creationId="{F5937743-F1CA-88B7-1B1F-76071AC5393D}"/>
          </ac:picMkLst>
        </pc:picChg>
        <pc:picChg chg="add del mod">
          <ac:chgData name="Weston Lewis" userId="f03985b2-6314-4cb2-b3b5-46bc7df7898a" providerId="ADAL" clId="{EF4FAA84-7D04-4C3A-83B3-2BCE1B970875}" dt="2022-05-02T21:57:49.638" v="222" actId="1076"/>
          <ac:picMkLst>
            <pc:docMk/>
            <pc:sldMk cId="1067468980" sldId="286"/>
            <ac:picMk id="8" creationId="{39DF99AF-F85E-3B51-F988-8DB82ECFF7CE}"/>
          </ac:picMkLst>
        </pc:picChg>
        <pc:picChg chg="add del mod">
          <ac:chgData name="Weston Lewis" userId="f03985b2-6314-4cb2-b3b5-46bc7df7898a" providerId="ADAL" clId="{EF4FAA84-7D04-4C3A-83B3-2BCE1B970875}" dt="2022-05-02T21:57:48.948" v="221" actId="478"/>
          <ac:picMkLst>
            <pc:docMk/>
            <pc:sldMk cId="1067468980" sldId="286"/>
            <ac:picMk id="1026" creationId="{591D6CFD-6886-4333-8B0C-02A6A4CA139E}"/>
          </ac:picMkLst>
        </pc:picChg>
      </pc:sldChg>
      <pc:sldChg chg="addSp delSp modSp new mod setBg modClrScheme modAnim delDesignElem chgLayout">
        <pc:chgData name="Weston Lewis" userId="f03985b2-6314-4cb2-b3b5-46bc7df7898a" providerId="ADAL" clId="{EF4FAA84-7D04-4C3A-83B3-2BCE1B970875}" dt="2022-05-03T20:57:11.320" v="1759"/>
        <pc:sldMkLst>
          <pc:docMk/>
          <pc:sldMk cId="1253597426" sldId="287"/>
        </pc:sldMkLst>
        <pc:spChg chg="del mod ord">
          <ac:chgData name="Weston Lewis" userId="f03985b2-6314-4cb2-b3b5-46bc7df7898a" providerId="ADAL" clId="{EF4FAA84-7D04-4C3A-83B3-2BCE1B970875}" dt="2022-05-02T21:58:01.204" v="224" actId="700"/>
          <ac:spMkLst>
            <pc:docMk/>
            <pc:sldMk cId="1253597426" sldId="287"/>
            <ac:spMk id="2" creationId="{F45921ED-218B-AC45-1582-554341249FEE}"/>
          </ac:spMkLst>
        </pc:spChg>
        <pc:spChg chg="del mod ord">
          <ac:chgData name="Weston Lewis" userId="f03985b2-6314-4cb2-b3b5-46bc7df7898a" providerId="ADAL" clId="{EF4FAA84-7D04-4C3A-83B3-2BCE1B970875}" dt="2022-05-02T21:58:01.204" v="224" actId="700"/>
          <ac:spMkLst>
            <pc:docMk/>
            <pc:sldMk cId="1253597426" sldId="287"/>
            <ac:spMk id="3" creationId="{BAAB8E82-C594-7E97-1AC9-87047EA34394}"/>
          </ac:spMkLst>
        </pc:spChg>
        <pc:spChg chg="add mod ord">
          <ac:chgData name="Weston Lewis" userId="f03985b2-6314-4cb2-b3b5-46bc7df7898a" providerId="ADAL" clId="{EF4FAA84-7D04-4C3A-83B3-2BCE1B970875}" dt="2022-05-02T22:48:01.155" v="318" actId="700"/>
          <ac:spMkLst>
            <pc:docMk/>
            <pc:sldMk cId="1253597426" sldId="287"/>
            <ac:spMk id="4" creationId="{C4F56AB9-5190-DF35-B46C-04BD47B5BA86}"/>
          </ac:spMkLst>
        </pc:spChg>
        <pc:spChg chg="add mod ord">
          <ac:chgData name="Weston Lewis" userId="f03985b2-6314-4cb2-b3b5-46bc7df7898a" providerId="ADAL" clId="{EF4FAA84-7D04-4C3A-83B3-2BCE1B970875}" dt="2022-05-03T20:54:26.767" v="1757" actId="20577"/>
          <ac:spMkLst>
            <pc:docMk/>
            <pc:sldMk cId="1253597426" sldId="287"/>
            <ac:spMk id="5" creationId="{39ED2864-5464-D50F-C1D2-972F197F72FD}"/>
          </ac:spMkLst>
        </pc:spChg>
        <pc:spChg chg="add del mod ord">
          <ac:chgData name="Weston Lewis" userId="f03985b2-6314-4cb2-b3b5-46bc7df7898a" providerId="ADAL" clId="{EF4FAA84-7D04-4C3A-83B3-2BCE1B970875}" dt="2022-05-02T22:09:25.511" v="271" actId="700"/>
          <ac:spMkLst>
            <pc:docMk/>
            <pc:sldMk cId="1253597426" sldId="287"/>
            <ac:spMk id="6" creationId="{0B624E90-B7D7-59AC-70F8-238A63562D80}"/>
          </ac:spMkLst>
        </pc:spChg>
        <pc:spChg chg="add del mod ord">
          <ac:chgData name="Weston Lewis" userId="f03985b2-6314-4cb2-b3b5-46bc7df7898a" providerId="ADAL" clId="{EF4FAA84-7D04-4C3A-83B3-2BCE1B970875}" dt="2022-05-02T22:38:10.124" v="278" actId="700"/>
          <ac:spMkLst>
            <pc:docMk/>
            <pc:sldMk cId="1253597426" sldId="287"/>
            <ac:spMk id="8" creationId="{53D166C2-2C65-86A3-54D9-FF925083C673}"/>
          </ac:spMkLst>
        </pc:spChg>
        <pc:spChg chg="add del">
          <ac:chgData name="Weston Lewis" userId="f03985b2-6314-4cb2-b3b5-46bc7df7898a" providerId="ADAL" clId="{EF4FAA84-7D04-4C3A-83B3-2BCE1B970875}" dt="2022-05-02T22:38:18.477" v="280" actId="26606"/>
          <ac:spMkLst>
            <pc:docMk/>
            <pc:sldMk cId="1253597426" sldId="287"/>
            <ac:spMk id="12" creationId="{A98FD4FC-479A-4C2B-84A5-CF81E055FBC0}"/>
          </ac:spMkLst>
        </pc:spChg>
        <pc:spChg chg="add del">
          <ac:chgData name="Weston Lewis" userId="f03985b2-6314-4cb2-b3b5-46bc7df7898a" providerId="ADAL" clId="{EF4FAA84-7D04-4C3A-83B3-2BCE1B970875}" dt="2022-05-02T22:38:18.477" v="280" actId="26606"/>
          <ac:spMkLst>
            <pc:docMk/>
            <pc:sldMk cId="1253597426" sldId="287"/>
            <ac:spMk id="14" creationId="{37D54B6C-87D0-4C03-8335-3955179D2B5B}"/>
          </ac:spMkLst>
        </pc:spChg>
        <pc:spChg chg="add del">
          <ac:chgData name="Weston Lewis" userId="f03985b2-6314-4cb2-b3b5-46bc7df7898a" providerId="ADAL" clId="{EF4FAA84-7D04-4C3A-83B3-2BCE1B970875}" dt="2022-05-02T22:48:01.155" v="318" actId="700"/>
          <ac:spMkLst>
            <pc:docMk/>
            <pc:sldMk cId="1253597426" sldId="287"/>
            <ac:spMk id="16" creationId="{95CB840F-8E41-4CA5-B79B-25CC80AD234A}"/>
          </ac:spMkLst>
        </pc:spChg>
        <pc:picChg chg="add mod">
          <ac:chgData name="Weston Lewis" userId="f03985b2-6314-4cb2-b3b5-46bc7df7898a" providerId="ADAL" clId="{EF4FAA84-7D04-4C3A-83B3-2BCE1B970875}" dt="2022-05-02T22:38:18.520" v="281" actId="26606"/>
          <ac:picMkLst>
            <pc:docMk/>
            <pc:sldMk cId="1253597426" sldId="287"/>
            <ac:picMk id="7" creationId="{8569AA10-3C6D-FB24-2E5C-6F123B737A81}"/>
          </ac:picMkLst>
        </pc:picChg>
      </pc:sldChg>
      <pc:sldChg chg="addSp delSp modSp new mod modClrScheme modAnim chgLayout">
        <pc:chgData name="Weston Lewis" userId="f03985b2-6314-4cb2-b3b5-46bc7df7898a" providerId="ADAL" clId="{EF4FAA84-7D04-4C3A-83B3-2BCE1B970875}" dt="2022-05-03T21:03:11.679" v="1799" actId="20577"/>
        <pc:sldMkLst>
          <pc:docMk/>
          <pc:sldMk cId="4025936600" sldId="288"/>
        </pc:sldMkLst>
        <pc:spChg chg="mod ord">
          <ac:chgData name="Weston Lewis" userId="f03985b2-6314-4cb2-b3b5-46bc7df7898a" providerId="ADAL" clId="{EF4FAA84-7D04-4C3A-83B3-2BCE1B970875}" dt="2022-05-02T23:02:15.573" v="649" actId="700"/>
          <ac:spMkLst>
            <pc:docMk/>
            <pc:sldMk cId="4025936600" sldId="288"/>
            <ac:spMk id="2" creationId="{4F8BC613-9A86-0F5D-D7B4-8E613D0CF8FC}"/>
          </ac:spMkLst>
        </pc:spChg>
        <pc:spChg chg="mod ord">
          <ac:chgData name="Weston Lewis" userId="f03985b2-6314-4cb2-b3b5-46bc7df7898a" providerId="ADAL" clId="{EF4FAA84-7D04-4C3A-83B3-2BCE1B970875}" dt="2022-05-03T21:01:09.363" v="1787" actId="27636"/>
          <ac:spMkLst>
            <pc:docMk/>
            <pc:sldMk cId="4025936600" sldId="288"/>
            <ac:spMk id="3" creationId="{571D3FA5-8E1B-2350-4B1B-CAC1B68BC7EA}"/>
          </ac:spMkLst>
        </pc:spChg>
        <pc:spChg chg="mod ord">
          <ac:chgData name="Weston Lewis" userId="f03985b2-6314-4cb2-b3b5-46bc7df7898a" providerId="ADAL" clId="{EF4FAA84-7D04-4C3A-83B3-2BCE1B970875}" dt="2022-05-03T21:03:11.679" v="1799" actId="20577"/>
          <ac:spMkLst>
            <pc:docMk/>
            <pc:sldMk cId="4025936600" sldId="288"/>
            <ac:spMk id="4" creationId="{37B72555-7BBE-7F8A-C885-A351AECA3DBC}"/>
          </ac:spMkLst>
        </pc:spChg>
        <pc:picChg chg="add del">
          <ac:chgData name="Weston Lewis" userId="f03985b2-6314-4cb2-b3b5-46bc7df7898a" providerId="ADAL" clId="{EF4FAA84-7D04-4C3A-83B3-2BCE1B970875}" dt="2022-05-03T20:59:54.517" v="1769" actId="478"/>
          <ac:picMkLst>
            <pc:docMk/>
            <pc:sldMk cId="4025936600" sldId="288"/>
            <ac:picMk id="6" creationId="{AF453791-AE4B-0E56-87DC-677F796EBA9E}"/>
          </ac:picMkLst>
        </pc:picChg>
      </pc:sldChg>
      <pc:sldChg chg="new del ord">
        <pc:chgData name="Weston Lewis" userId="f03985b2-6314-4cb2-b3b5-46bc7df7898a" providerId="ADAL" clId="{EF4FAA84-7D04-4C3A-83B3-2BCE1B970875}" dt="2022-05-02T22:43:09.021" v="316" actId="47"/>
        <pc:sldMkLst>
          <pc:docMk/>
          <pc:sldMk cId="4205976760" sldId="288"/>
        </pc:sldMkLst>
      </pc:sldChg>
      <pc:sldChg chg="addSp delSp modSp new mod">
        <pc:chgData name="Weston Lewis" userId="f03985b2-6314-4cb2-b3b5-46bc7df7898a" providerId="ADAL" clId="{EF4FAA84-7D04-4C3A-83B3-2BCE1B970875}" dt="2022-05-03T18:23:35.094" v="717" actId="1076"/>
        <pc:sldMkLst>
          <pc:docMk/>
          <pc:sldMk cId="994055027" sldId="289"/>
        </pc:sldMkLst>
        <pc:spChg chg="mod">
          <ac:chgData name="Weston Lewis" userId="f03985b2-6314-4cb2-b3b5-46bc7df7898a" providerId="ADAL" clId="{EF4FAA84-7D04-4C3A-83B3-2BCE1B970875}" dt="2022-05-02T23:02:32.111" v="677" actId="20577"/>
          <ac:spMkLst>
            <pc:docMk/>
            <pc:sldMk cId="994055027" sldId="289"/>
            <ac:spMk id="2" creationId="{8C202B31-EB3E-A48B-1A38-BE1F4157A61E}"/>
          </ac:spMkLst>
        </pc:spChg>
        <pc:spChg chg="del">
          <ac:chgData name="Weston Lewis" userId="f03985b2-6314-4cb2-b3b5-46bc7df7898a" providerId="ADAL" clId="{EF4FAA84-7D04-4C3A-83B3-2BCE1B970875}" dt="2022-05-03T18:21:14.197" v="715" actId="22"/>
          <ac:spMkLst>
            <pc:docMk/>
            <pc:sldMk cId="994055027" sldId="289"/>
            <ac:spMk id="3" creationId="{D42FC529-603F-2F68-953F-69297A104C1B}"/>
          </ac:spMkLst>
        </pc:spChg>
        <pc:picChg chg="add mod ord">
          <ac:chgData name="Weston Lewis" userId="f03985b2-6314-4cb2-b3b5-46bc7df7898a" providerId="ADAL" clId="{EF4FAA84-7D04-4C3A-83B3-2BCE1B970875}" dt="2022-05-03T18:23:35.094" v="717" actId="1076"/>
          <ac:picMkLst>
            <pc:docMk/>
            <pc:sldMk cId="994055027" sldId="289"/>
            <ac:picMk id="5" creationId="{3BAAE45A-D595-E73E-EEA2-F805E44E938D}"/>
          </ac:picMkLst>
        </pc:picChg>
      </pc:sldChg>
      <pc:sldChg chg="addSp delSp modSp new mod setBg modAnim">
        <pc:chgData name="Weston Lewis" userId="f03985b2-6314-4cb2-b3b5-46bc7df7898a" providerId="ADAL" clId="{EF4FAA84-7D04-4C3A-83B3-2BCE1B970875}" dt="2022-05-03T21:08:27.040" v="1804" actId="1076"/>
        <pc:sldMkLst>
          <pc:docMk/>
          <pc:sldMk cId="4242870387" sldId="290"/>
        </pc:sldMkLst>
        <pc:spChg chg="mod">
          <ac:chgData name="Weston Lewis" userId="f03985b2-6314-4cb2-b3b5-46bc7df7898a" providerId="ADAL" clId="{EF4FAA84-7D04-4C3A-83B3-2BCE1B970875}" dt="2022-05-03T21:08:27.040" v="1804" actId="1076"/>
          <ac:spMkLst>
            <pc:docMk/>
            <pc:sldMk cId="4242870387" sldId="290"/>
            <ac:spMk id="2" creationId="{470DE8D4-3181-40BF-C8C2-0A3CDF969902}"/>
          </ac:spMkLst>
        </pc:spChg>
        <pc:spChg chg="del mod">
          <ac:chgData name="Weston Lewis" userId="f03985b2-6314-4cb2-b3b5-46bc7df7898a" providerId="ADAL" clId="{EF4FAA84-7D04-4C3A-83B3-2BCE1B970875}" dt="2022-05-03T20:12:15.262" v="1062" actId="26606"/>
          <ac:spMkLst>
            <pc:docMk/>
            <pc:sldMk cId="4242870387" sldId="290"/>
            <ac:spMk id="3" creationId="{8C0F861C-F31E-4E75-6BFE-5A9767813409}"/>
          </ac:spMkLst>
        </pc:spChg>
        <pc:spChg chg="add del">
          <ac:chgData name="Weston Lewis" userId="f03985b2-6314-4cb2-b3b5-46bc7df7898a" providerId="ADAL" clId="{EF4FAA84-7D04-4C3A-83B3-2BCE1B970875}" dt="2022-05-03T20:12:15.262" v="1062" actId="26606"/>
          <ac:spMkLst>
            <pc:docMk/>
            <pc:sldMk cId="4242870387" sldId="290"/>
            <ac:spMk id="8" creationId="{69652D62-ECFB-408E-ABE6-155A644F433D}"/>
          </ac:spMkLst>
        </pc:spChg>
        <pc:spChg chg="add del">
          <ac:chgData name="Weston Lewis" userId="f03985b2-6314-4cb2-b3b5-46bc7df7898a" providerId="ADAL" clId="{EF4FAA84-7D04-4C3A-83B3-2BCE1B970875}" dt="2022-05-03T20:12:15.262" v="1062" actId="26606"/>
          <ac:spMkLst>
            <pc:docMk/>
            <pc:sldMk cId="4242870387" sldId="290"/>
            <ac:spMk id="10" creationId="{C1FEA985-924B-4044-8778-32D1E7164C01}"/>
          </ac:spMkLst>
        </pc:spChg>
        <pc:graphicFrameChg chg="add mod">
          <ac:chgData name="Weston Lewis" userId="f03985b2-6314-4cb2-b3b5-46bc7df7898a" providerId="ADAL" clId="{EF4FAA84-7D04-4C3A-83B3-2BCE1B970875}" dt="2022-05-03T20:12:28.352" v="1074" actId="20577"/>
          <ac:graphicFrameMkLst>
            <pc:docMk/>
            <pc:sldMk cId="4242870387" sldId="290"/>
            <ac:graphicFrameMk id="14" creationId="{63AC95C8-4B91-0180-1ECC-1613BB6CCEE8}"/>
          </ac:graphicFrameMkLst>
        </pc:graphicFrameChg>
        <pc:cxnChg chg="add del">
          <ac:chgData name="Weston Lewis" userId="f03985b2-6314-4cb2-b3b5-46bc7df7898a" providerId="ADAL" clId="{EF4FAA84-7D04-4C3A-83B3-2BCE1B970875}" dt="2022-05-03T20:12:15.262" v="1062" actId="26606"/>
          <ac:cxnSpMkLst>
            <pc:docMk/>
            <pc:sldMk cId="4242870387" sldId="290"/>
            <ac:cxnSpMk id="12" creationId="{96C7F9CB-BCC3-4648-8DEF-07B0887D87D6}"/>
          </ac:cxnSpMkLst>
        </pc:cxnChg>
      </pc:sldChg>
      <pc:sldChg chg="addSp delSp modSp new mod setBg modAnim">
        <pc:chgData name="Weston Lewis" userId="f03985b2-6314-4cb2-b3b5-46bc7df7898a" providerId="ADAL" clId="{EF4FAA84-7D04-4C3A-83B3-2BCE1B970875}" dt="2022-05-03T20:52:49.667" v="1749" actId="20577"/>
        <pc:sldMkLst>
          <pc:docMk/>
          <pc:sldMk cId="2069932983" sldId="291"/>
        </pc:sldMkLst>
        <pc:spChg chg="mod">
          <ac:chgData name="Weston Lewis" userId="f03985b2-6314-4cb2-b3b5-46bc7df7898a" providerId="ADAL" clId="{EF4FAA84-7D04-4C3A-83B3-2BCE1B970875}" dt="2022-05-03T20:23:24.901" v="1304" actId="26606"/>
          <ac:spMkLst>
            <pc:docMk/>
            <pc:sldMk cId="2069932983" sldId="291"/>
            <ac:spMk id="2" creationId="{6A560D3F-512C-3EF0-F494-1999261ABB6B}"/>
          </ac:spMkLst>
        </pc:spChg>
        <pc:spChg chg="mod">
          <ac:chgData name="Weston Lewis" userId="f03985b2-6314-4cb2-b3b5-46bc7df7898a" providerId="ADAL" clId="{EF4FAA84-7D04-4C3A-83B3-2BCE1B970875}" dt="2022-05-03T20:52:49.667" v="1749" actId="20577"/>
          <ac:spMkLst>
            <pc:docMk/>
            <pc:sldMk cId="2069932983" sldId="291"/>
            <ac:spMk id="3" creationId="{5AAB8821-0905-BD4F-60D1-A45BEE35A6A2}"/>
          </ac:spMkLst>
        </pc:spChg>
        <pc:spChg chg="del">
          <ac:chgData name="Weston Lewis" userId="f03985b2-6314-4cb2-b3b5-46bc7df7898a" providerId="ADAL" clId="{EF4FAA84-7D04-4C3A-83B3-2BCE1B970875}" dt="2022-05-03T20:23:08.420" v="1303" actId="22"/>
          <ac:spMkLst>
            <pc:docMk/>
            <pc:sldMk cId="2069932983" sldId="291"/>
            <ac:spMk id="4" creationId="{C5E91C6E-53F8-6A9A-4FFC-848D60911B28}"/>
          </ac:spMkLst>
        </pc:spChg>
        <pc:spChg chg="add">
          <ac:chgData name="Weston Lewis" userId="f03985b2-6314-4cb2-b3b5-46bc7df7898a" providerId="ADAL" clId="{EF4FAA84-7D04-4C3A-83B3-2BCE1B970875}" dt="2022-05-03T20:23:24.901" v="1304" actId="26606"/>
          <ac:spMkLst>
            <pc:docMk/>
            <pc:sldMk cId="2069932983" sldId="291"/>
            <ac:spMk id="11" creationId="{95CB840F-8E41-4CA5-B79B-25CC80AD234A}"/>
          </ac:spMkLst>
        </pc:spChg>
        <pc:spChg chg="add">
          <ac:chgData name="Weston Lewis" userId="f03985b2-6314-4cb2-b3b5-46bc7df7898a" providerId="ADAL" clId="{EF4FAA84-7D04-4C3A-83B3-2BCE1B970875}" dt="2022-05-03T20:23:24.901" v="1304" actId="26606"/>
          <ac:spMkLst>
            <pc:docMk/>
            <pc:sldMk cId="2069932983" sldId="291"/>
            <ac:spMk id="13" creationId="{BEF75C5D-2BA1-43DF-A7EA-02C7DEC122DF}"/>
          </ac:spMkLst>
        </pc:spChg>
        <pc:picChg chg="add mod ord">
          <ac:chgData name="Weston Lewis" userId="f03985b2-6314-4cb2-b3b5-46bc7df7898a" providerId="ADAL" clId="{EF4FAA84-7D04-4C3A-83B3-2BCE1B970875}" dt="2022-05-03T20:23:24.901" v="1304" actId="26606"/>
          <ac:picMkLst>
            <pc:docMk/>
            <pc:sldMk cId="2069932983" sldId="291"/>
            <ac:picMk id="6" creationId="{93CEED19-75F3-5CD9-FD91-A0F740FEAA31}"/>
          </ac:picMkLst>
        </pc:picChg>
      </pc:sldChg>
      <pc:sldChg chg="addSp new del">
        <pc:chgData name="Weston Lewis" userId="f03985b2-6314-4cb2-b3b5-46bc7df7898a" providerId="ADAL" clId="{EF4FAA84-7D04-4C3A-83B3-2BCE1B970875}" dt="2022-05-03T21:51:45.387" v="1810" actId="2696"/>
        <pc:sldMkLst>
          <pc:docMk/>
          <pc:sldMk cId="463694217" sldId="292"/>
        </pc:sldMkLst>
        <pc:picChg chg="add">
          <ac:chgData name="Weston Lewis" userId="f03985b2-6314-4cb2-b3b5-46bc7df7898a" providerId="ADAL" clId="{EF4FAA84-7D04-4C3A-83B3-2BCE1B970875}" dt="2022-05-03T21:51:39.028" v="1806"/>
          <ac:picMkLst>
            <pc:docMk/>
            <pc:sldMk cId="463694217" sldId="292"/>
            <ac:picMk id="4" creationId="{51EDC8B6-1BA9-39E0-DEE8-DC761C3296C2}"/>
          </ac:picMkLst>
        </pc:picChg>
      </pc:sldChg>
      <pc:sldChg chg="add">
        <pc:chgData name="Weston Lewis" userId="f03985b2-6314-4cb2-b3b5-46bc7df7898a" providerId="ADAL" clId="{EF4FAA84-7D04-4C3A-83B3-2BCE1B970875}" dt="2022-05-03T21:51:50.514" v="1811"/>
        <pc:sldMkLst>
          <pc:docMk/>
          <pc:sldMk cId="3344174797" sldId="292"/>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E6A10-1A9A-4501-A541-458DE9A7BED7}"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BA00BEC3-BB2E-41B5-8458-086562E70597}">
      <dgm:prSet/>
      <dgm:spPr/>
      <dgm:t>
        <a:bodyPr/>
        <a:lstStyle/>
        <a:p>
          <a:r>
            <a:rPr lang="en-US" dirty="0"/>
            <a:t>Useful for any process where the response type is known</a:t>
          </a:r>
        </a:p>
      </dgm:t>
    </dgm:pt>
    <dgm:pt modelId="{40527737-C590-48D8-85B3-A6BA09FA2523}" type="parTrans" cxnId="{02C889C8-0ADB-40D5-BE85-B05C30E825F2}">
      <dgm:prSet/>
      <dgm:spPr/>
      <dgm:t>
        <a:bodyPr/>
        <a:lstStyle/>
        <a:p>
          <a:endParaRPr lang="en-US"/>
        </a:p>
      </dgm:t>
    </dgm:pt>
    <dgm:pt modelId="{7C8EB41D-6223-44E4-BCB1-9677DF362B70}" type="sibTrans" cxnId="{02C889C8-0ADB-40D5-BE85-B05C30E825F2}">
      <dgm:prSet/>
      <dgm:spPr/>
      <dgm:t>
        <a:bodyPr/>
        <a:lstStyle/>
        <a:p>
          <a:endParaRPr lang="en-US"/>
        </a:p>
      </dgm:t>
    </dgm:pt>
    <dgm:pt modelId="{F6A7EBA0-6B3A-49E2-997B-E5EF70E5C1F4}">
      <dgm:prSet/>
      <dgm:spPr/>
      <dgm:t>
        <a:bodyPr/>
        <a:lstStyle/>
        <a:p>
          <a:r>
            <a:rPr lang="en-US" dirty="0"/>
            <a:t>Quantitatively optimize for best fit</a:t>
          </a:r>
        </a:p>
      </dgm:t>
    </dgm:pt>
    <dgm:pt modelId="{8DBF211B-2FDE-40E9-AC4E-8C755E19A62E}" type="parTrans" cxnId="{EC65040D-5422-4C93-AEC9-6F19E88FDAFC}">
      <dgm:prSet/>
      <dgm:spPr/>
      <dgm:t>
        <a:bodyPr/>
        <a:lstStyle/>
        <a:p>
          <a:endParaRPr lang="en-US"/>
        </a:p>
      </dgm:t>
    </dgm:pt>
    <dgm:pt modelId="{A09F5274-48A1-4B6F-9A5D-F04E03F3F913}" type="sibTrans" cxnId="{EC65040D-5422-4C93-AEC9-6F19E88FDAFC}">
      <dgm:prSet/>
      <dgm:spPr/>
      <dgm:t>
        <a:bodyPr/>
        <a:lstStyle/>
        <a:p>
          <a:endParaRPr lang="en-US"/>
        </a:p>
      </dgm:t>
    </dgm:pt>
    <dgm:pt modelId="{5E42DFEF-3357-435F-934E-0E71B3734ACC}">
      <dgm:prSet/>
      <dgm:spPr/>
      <dgm:t>
        <a:bodyPr/>
        <a:lstStyle/>
        <a:p>
          <a:r>
            <a:rPr lang="en-US" dirty="0"/>
            <a:t>Works for any arbitrary output curve</a:t>
          </a:r>
        </a:p>
      </dgm:t>
    </dgm:pt>
    <dgm:pt modelId="{4E4DC529-A279-4440-9967-E852712CB26D}" type="parTrans" cxnId="{59D78E31-D712-4BEF-9D79-CD052843A7DE}">
      <dgm:prSet/>
      <dgm:spPr/>
      <dgm:t>
        <a:bodyPr/>
        <a:lstStyle/>
        <a:p>
          <a:endParaRPr lang="en-US"/>
        </a:p>
      </dgm:t>
    </dgm:pt>
    <dgm:pt modelId="{C8337393-3AC4-464B-9020-D06674338B73}" type="sibTrans" cxnId="{59D78E31-D712-4BEF-9D79-CD052843A7DE}">
      <dgm:prSet/>
      <dgm:spPr/>
      <dgm:t>
        <a:bodyPr/>
        <a:lstStyle/>
        <a:p>
          <a:endParaRPr lang="en-US"/>
        </a:p>
      </dgm:t>
    </dgm:pt>
    <dgm:pt modelId="{4514CD5F-B5BE-49D9-8B6C-64E27610ED32}">
      <dgm:prSet/>
      <dgm:spPr/>
      <dgm:t>
        <a:bodyPr/>
        <a:lstStyle/>
        <a:p>
          <a:r>
            <a:rPr lang="en-US" dirty="0"/>
            <a:t>Can be done online!</a:t>
          </a:r>
        </a:p>
      </dgm:t>
    </dgm:pt>
    <dgm:pt modelId="{804A71D2-0491-4DD4-A712-8FEEA76128B9}" type="parTrans" cxnId="{41E5D3EC-C60A-4F8B-BEA7-702920F5484D}">
      <dgm:prSet/>
      <dgm:spPr/>
      <dgm:t>
        <a:bodyPr/>
        <a:lstStyle/>
        <a:p>
          <a:endParaRPr lang="en-US"/>
        </a:p>
      </dgm:t>
    </dgm:pt>
    <dgm:pt modelId="{72A7EC5E-695E-4FDD-B77E-37F9EAC6214F}" type="sibTrans" cxnId="{41E5D3EC-C60A-4F8B-BEA7-702920F5484D}">
      <dgm:prSet/>
      <dgm:spPr/>
      <dgm:t>
        <a:bodyPr/>
        <a:lstStyle/>
        <a:p>
          <a:endParaRPr lang="en-US"/>
        </a:p>
      </dgm:t>
    </dgm:pt>
    <dgm:pt modelId="{720627D9-1532-448C-8DE1-189AAAC26941}" type="pres">
      <dgm:prSet presAssocID="{BC1E6A10-1A9A-4501-A541-458DE9A7BED7}" presName="outerComposite" presStyleCnt="0">
        <dgm:presLayoutVars>
          <dgm:chMax val="5"/>
          <dgm:dir/>
          <dgm:resizeHandles val="exact"/>
        </dgm:presLayoutVars>
      </dgm:prSet>
      <dgm:spPr/>
    </dgm:pt>
    <dgm:pt modelId="{DE155E08-77CD-430A-88ED-54276B8A6E46}" type="pres">
      <dgm:prSet presAssocID="{BC1E6A10-1A9A-4501-A541-458DE9A7BED7}" presName="dummyMaxCanvas" presStyleCnt="0">
        <dgm:presLayoutVars/>
      </dgm:prSet>
      <dgm:spPr/>
    </dgm:pt>
    <dgm:pt modelId="{023294F8-598A-4F26-960C-D9E49787DFD7}" type="pres">
      <dgm:prSet presAssocID="{BC1E6A10-1A9A-4501-A541-458DE9A7BED7}" presName="ThreeNodes_1" presStyleLbl="node1" presStyleIdx="0" presStyleCnt="3">
        <dgm:presLayoutVars>
          <dgm:bulletEnabled val="1"/>
        </dgm:presLayoutVars>
      </dgm:prSet>
      <dgm:spPr/>
    </dgm:pt>
    <dgm:pt modelId="{7B48B4F6-76C7-4644-B219-08E7FCCD9491}" type="pres">
      <dgm:prSet presAssocID="{BC1E6A10-1A9A-4501-A541-458DE9A7BED7}" presName="ThreeNodes_2" presStyleLbl="node1" presStyleIdx="1" presStyleCnt="3">
        <dgm:presLayoutVars>
          <dgm:bulletEnabled val="1"/>
        </dgm:presLayoutVars>
      </dgm:prSet>
      <dgm:spPr/>
    </dgm:pt>
    <dgm:pt modelId="{AFB2BD72-D471-404F-921E-B8CE47A9CCF5}" type="pres">
      <dgm:prSet presAssocID="{BC1E6A10-1A9A-4501-A541-458DE9A7BED7}" presName="ThreeNodes_3" presStyleLbl="node1" presStyleIdx="2" presStyleCnt="3">
        <dgm:presLayoutVars>
          <dgm:bulletEnabled val="1"/>
        </dgm:presLayoutVars>
      </dgm:prSet>
      <dgm:spPr/>
    </dgm:pt>
    <dgm:pt modelId="{DE82B292-2BA6-4557-AB94-ECC4C3493D8B}" type="pres">
      <dgm:prSet presAssocID="{BC1E6A10-1A9A-4501-A541-458DE9A7BED7}" presName="ThreeConn_1-2" presStyleLbl="fgAccFollowNode1" presStyleIdx="0" presStyleCnt="2">
        <dgm:presLayoutVars>
          <dgm:bulletEnabled val="1"/>
        </dgm:presLayoutVars>
      </dgm:prSet>
      <dgm:spPr/>
    </dgm:pt>
    <dgm:pt modelId="{1969B95E-7056-4A4C-BE2A-334D471D1B2F}" type="pres">
      <dgm:prSet presAssocID="{BC1E6A10-1A9A-4501-A541-458DE9A7BED7}" presName="ThreeConn_2-3" presStyleLbl="fgAccFollowNode1" presStyleIdx="1" presStyleCnt="2">
        <dgm:presLayoutVars>
          <dgm:bulletEnabled val="1"/>
        </dgm:presLayoutVars>
      </dgm:prSet>
      <dgm:spPr/>
    </dgm:pt>
    <dgm:pt modelId="{E5616036-77FA-4375-8AE1-7BFD40CAF213}" type="pres">
      <dgm:prSet presAssocID="{BC1E6A10-1A9A-4501-A541-458DE9A7BED7}" presName="ThreeNodes_1_text" presStyleLbl="node1" presStyleIdx="2" presStyleCnt="3">
        <dgm:presLayoutVars>
          <dgm:bulletEnabled val="1"/>
        </dgm:presLayoutVars>
      </dgm:prSet>
      <dgm:spPr/>
    </dgm:pt>
    <dgm:pt modelId="{6376B879-4C22-48DD-A789-B3D536C7B244}" type="pres">
      <dgm:prSet presAssocID="{BC1E6A10-1A9A-4501-A541-458DE9A7BED7}" presName="ThreeNodes_2_text" presStyleLbl="node1" presStyleIdx="2" presStyleCnt="3">
        <dgm:presLayoutVars>
          <dgm:bulletEnabled val="1"/>
        </dgm:presLayoutVars>
      </dgm:prSet>
      <dgm:spPr/>
    </dgm:pt>
    <dgm:pt modelId="{ACB52AB0-3327-458E-AEEE-54842B70C1FE}" type="pres">
      <dgm:prSet presAssocID="{BC1E6A10-1A9A-4501-A541-458DE9A7BED7}" presName="ThreeNodes_3_text" presStyleLbl="node1" presStyleIdx="2" presStyleCnt="3">
        <dgm:presLayoutVars>
          <dgm:bulletEnabled val="1"/>
        </dgm:presLayoutVars>
      </dgm:prSet>
      <dgm:spPr/>
    </dgm:pt>
  </dgm:ptLst>
  <dgm:cxnLst>
    <dgm:cxn modelId="{EC65040D-5422-4C93-AEC9-6F19E88FDAFC}" srcId="{BC1E6A10-1A9A-4501-A541-458DE9A7BED7}" destId="{F6A7EBA0-6B3A-49E2-997B-E5EF70E5C1F4}" srcOrd="1" destOrd="0" parTransId="{8DBF211B-2FDE-40E9-AC4E-8C755E19A62E}" sibTransId="{A09F5274-48A1-4B6F-9A5D-F04E03F3F913}"/>
    <dgm:cxn modelId="{FBF5D41C-56F5-4AEE-89AA-6435EE9663FD}" type="presOf" srcId="{A09F5274-48A1-4B6F-9A5D-F04E03F3F913}" destId="{1969B95E-7056-4A4C-BE2A-334D471D1B2F}" srcOrd="0" destOrd="0" presId="urn:microsoft.com/office/officeart/2005/8/layout/vProcess5"/>
    <dgm:cxn modelId="{FB8E0F22-C349-455E-9D94-AB3C43E57329}" type="presOf" srcId="{4514CD5F-B5BE-49D9-8B6C-64E27610ED32}" destId="{ACB52AB0-3327-458E-AEEE-54842B70C1FE}" srcOrd="1" destOrd="1" presId="urn:microsoft.com/office/officeart/2005/8/layout/vProcess5"/>
    <dgm:cxn modelId="{F49F3A29-2F93-48D3-B4A9-D5D951563279}" type="presOf" srcId="{4514CD5F-B5BE-49D9-8B6C-64E27610ED32}" destId="{AFB2BD72-D471-404F-921E-B8CE47A9CCF5}" srcOrd="0" destOrd="1" presId="urn:microsoft.com/office/officeart/2005/8/layout/vProcess5"/>
    <dgm:cxn modelId="{59D78E31-D712-4BEF-9D79-CD052843A7DE}" srcId="{BC1E6A10-1A9A-4501-A541-458DE9A7BED7}" destId="{5E42DFEF-3357-435F-934E-0E71B3734ACC}" srcOrd="2" destOrd="0" parTransId="{4E4DC529-A279-4440-9967-E852712CB26D}" sibTransId="{C8337393-3AC4-464B-9020-D06674338B73}"/>
    <dgm:cxn modelId="{D0626A35-49EA-4E33-965C-233C20BEBE46}" type="presOf" srcId="{BA00BEC3-BB2E-41B5-8458-086562E70597}" destId="{023294F8-598A-4F26-960C-D9E49787DFD7}" srcOrd="0" destOrd="0" presId="urn:microsoft.com/office/officeart/2005/8/layout/vProcess5"/>
    <dgm:cxn modelId="{AA89C55D-4D13-425B-9CFB-909374C1EA55}" type="presOf" srcId="{BA00BEC3-BB2E-41B5-8458-086562E70597}" destId="{E5616036-77FA-4375-8AE1-7BFD40CAF213}" srcOrd="1" destOrd="0" presId="urn:microsoft.com/office/officeart/2005/8/layout/vProcess5"/>
    <dgm:cxn modelId="{1FB4276D-AAFC-4B19-B6CF-9E348613D849}" type="presOf" srcId="{7C8EB41D-6223-44E4-BCB1-9677DF362B70}" destId="{DE82B292-2BA6-4557-AB94-ECC4C3493D8B}" srcOrd="0" destOrd="0" presId="urn:microsoft.com/office/officeart/2005/8/layout/vProcess5"/>
    <dgm:cxn modelId="{0257876D-81B8-4E71-8032-789FD2687F86}" type="presOf" srcId="{F6A7EBA0-6B3A-49E2-997B-E5EF70E5C1F4}" destId="{7B48B4F6-76C7-4644-B219-08E7FCCD9491}" srcOrd="0" destOrd="0" presId="urn:microsoft.com/office/officeart/2005/8/layout/vProcess5"/>
    <dgm:cxn modelId="{61794D73-79D1-4AA0-974C-0B47764BB770}" type="presOf" srcId="{5E42DFEF-3357-435F-934E-0E71B3734ACC}" destId="{ACB52AB0-3327-458E-AEEE-54842B70C1FE}" srcOrd="1" destOrd="0" presId="urn:microsoft.com/office/officeart/2005/8/layout/vProcess5"/>
    <dgm:cxn modelId="{701A0784-E649-4E33-8489-DE07524EC0B1}" type="presOf" srcId="{5E42DFEF-3357-435F-934E-0E71B3734ACC}" destId="{AFB2BD72-D471-404F-921E-B8CE47A9CCF5}" srcOrd="0" destOrd="0" presId="urn:microsoft.com/office/officeart/2005/8/layout/vProcess5"/>
    <dgm:cxn modelId="{BBE1CD8A-6368-43DE-9643-7915B2BA6BC5}" type="presOf" srcId="{F6A7EBA0-6B3A-49E2-997B-E5EF70E5C1F4}" destId="{6376B879-4C22-48DD-A789-B3D536C7B244}" srcOrd="1" destOrd="0" presId="urn:microsoft.com/office/officeart/2005/8/layout/vProcess5"/>
    <dgm:cxn modelId="{1FBE6F8B-0F2B-41E1-B1BF-9250FC6BB2CC}" type="presOf" srcId="{BC1E6A10-1A9A-4501-A541-458DE9A7BED7}" destId="{720627D9-1532-448C-8DE1-189AAAC26941}" srcOrd="0" destOrd="0" presId="urn:microsoft.com/office/officeart/2005/8/layout/vProcess5"/>
    <dgm:cxn modelId="{02C889C8-0ADB-40D5-BE85-B05C30E825F2}" srcId="{BC1E6A10-1A9A-4501-A541-458DE9A7BED7}" destId="{BA00BEC3-BB2E-41B5-8458-086562E70597}" srcOrd="0" destOrd="0" parTransId="{40527737-C590-48D8-85B3-A6BA09FA2523}" sibTransId="{7C8EB41D-6223-44E4-BCB1-9677DF362B70}"/>
    <dgm:cxn modelId="{41E5D3EC-C60A-4F8B-BEA7-702920F5484D}" srcId="{5E42DFEF-3357-435F-934E-0E71B3734ACC}" destId="{4514CD5F-B5BE-49D9-8B6C-64E27610ED32}" srcOrd="0" destOrd="0" parTransId="{804A71D2-0491-4DD4-A712-8FEEA76128B9}" sibTransId="{72A7EC5E-695E-4FDD-B77E-37F9EAC6214F}"/>
    <dgm:cxn modelId="{813E3086-2433-4BD0-B9A2-40826C665F34}" type="presParOf" srcId="{720627D9-1532-448C-8DE1-189AAAC26941}" destId="{DE155E08-77CD-430A-88ED-54276B8A6E46}" srcOrd="0" destOrd="0" presId="urn:microsoft.com/office/officeart/2005/8/layout/vProcess5"/>
    <dgm:cxn modelId="{5B63365F-3588-4C9D-BFC5-B611DD646C93}" type="presParOf" srcId="{720627D9-1532-448C-8DE1-189AAAC26941}" destId="{023294F8-598A-4F26-960C-D9E49787DFD7}" srcOrd="1" destOrd="0" presId="urn:microsoft.com/office/officeart/2005/8/layout/vProcess5"/>
    <dgm:cxn modelId="{BD4854C4-E2CB-4352-8AF7-31987D79DFCF}" type="presParOf" srcId="{720627D9-1532-448C-8DE1-189AAAC26941}" destId="{7B48B4F6-76C7-4644-B219-08E7FCCD9491}" srcOrd="2" destOrd="0" presId="urn:microsoft.com/office/officeart/2005/8/layout/vProcess5"/>
    <dgm:cxn modelId="{6D54790F-2738-41FA-9105-0A0F95161660}" type="presParOf" srcId="{720627D9-1532-448C-8DE1-189AAAC26941}" destId="{AFB2BD72-D471-404F-921E-B8CE47A9CCF5}" srcOrd="3" destOrd="0" presId="urn:microsoft.com/office/officeart/2005/8/layout/vProcess5"/>
    <dgm:cxn modelId="{51173433-A1BF-4020-AE50-4F137C7447C2}" type="presParOf" srcId="{720627D9-1532-448C-8DE1-189AAAC26941}" destId="{DE82B292-2BA6-4557-AB94-ECC4C3493D8B}" srcOrd="4" destOrd="0" presId="urn:microsoft.com/office/officeart/2005/8/layout/vProcess5"/>
    <dgm:cxn modelId="{A683CFCE-3CEA-4279-B13B-CEB31E491725}" type="presParOf" srcId="{720627D9-1532-448C-8DE1-189AAAC26941}" destId="{1969B95E-7056-4A4C-BE2A-334D471D1B2F}" srcOrd="5" destOrd="0" presId="urn:microsoft.com/office/officeart/2005/8/layout/vProcess5"/>
    <dgm:cxn modelId="{91F8B5D0-8392-41AD-BC20-733D4B54D30C}" type="presParOf" srcId="{720627D9-1532-448C-8DE1-189AAAC26941}" destId="{E5616036-77FA-4375-8AE1-7BFD40CAF213}" srcOrd="6" destOrd="0" presId="urn:microsoft.com/office/officeart/2005/8/layout/vProcess5"/>
    <dgm:cxn modelId="{CE6F1687-961D-4578-B8BE-9A0917648B37}" type="presParOf" srcId="{720627D9-1532-448C-8DE1-189AAAC26941}" destId="{6376B879-4C22-48DD-A789-B3D536C7B244}" srcOrd="7" destOrd="0" presId="urn:microsoft.com/office/officeart/2005/8/layout/vProcess5"/>
    <dgm:cxn modelId="{C6627197-9C88-48FA-A409-C30DAD920577}" type="presParOf" srcId="{720627D9-1532-448C-8DE1-189AAAC26941}" destId="{ACB52AB0-3327-458E-AEEE-54842B70C1F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569C6D-054C-4F12-953B-AFBFABB0062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881FDD-C512-441D-A925-37CD9FECD3DF}">
      <dgm:prSet/>
      <dgm:spPr/>
      <dgm:t>
        <a:bodyPr/>
        <a:lstStyle/>
        <a:p>
          <a:r>
            <a:rPr lang="en-US"/>
            <a:t>Decreased commissioning time</a:t>
          </a:r>
        </a:p>
      </dgm:t>
    </dgm:pt>
    <dgm:pt modelId="{97D275CA-A5FD-4A7F-9074-F5FE0FCFF5BF}" type="parTrans" cxnId="{77A0CFBB-579B-4AEE-B419-D9679941E22B}">
      <dgm:prSet/>
      <dgm:spPr/>
      <dgm:t>
        <a:bodyPr/>
        <a:lstStyle/>
        <a:p>
          <a:endParaRPr lang="en-US"/>
        </a:p>
      </dgm:t>
    </dgm:pt>
    <dgm:pt modelId="{157356DD-46C8-4847-88ED-08B9B08216CC}" type="sibTrans" cxnId="{77A0CFBB-579B-4AEE-B419-D9679941E22B}">
      <dgm:prSet/>
      <dgm:spPr/>
      <dgm:t>
        <a:bodyPr/>
        <a:lstStyle/>
        <a:p>
          <a:endParaRPr lang="en-US"/>
        </a:p>
      </dgm:t>
    </dgm:pt>
    <dgm:pt modelId="{ACED2915-0574-45FA-B4EA-ACB3B92C65FD}">
      <dgm:prSet/>
      <dgm:spPr/>
      <dgm:t>
        <a:bodyPr/>
        <a:lstStyle/>
        <a:p>
          <a:r>
            <a:rPr lang="en-US"/>
            <a:t>Improved loop performance</a:t>
          </a:r>
        </a:p>
      </dgm:t>
    </dgm:pt>
    <dgm:pt modelId="{744FBCA2-E680-4358-ABFA-DEBE93B561C9}" type="parTrans" cxnId="{81D0C6D4-A379-4B05-BF11-E6B9FBDC75FB}">
      <dgm:prSet/>
      <dgm:spPr/>
      <dgm:t>
        <a:bodyPr/>
        <a:lstStyle/>
        <a:p>
          <a:endParaRPr lang="en-US"/>
        </a:p>
      </dgm:t>
    </dgm:pt>
    <dgm:pt modelId="{DE848E9A-599A-4157-9EC4-0E3412A83281}" type="sibTrans" cxnId="{81D0C6D4-A379-4B05-BF11-E6B9FBDC75FB}">
      <dgm:prSet/>
      <dgm:spPr/>
      <dgm:t>
        <a:bodyPr/>
        <a:lstStyle/>
        <a:p>
          <a:endParaRPr lang="en-US"/>
        </a:p>
      </dgm:t>
    </dgm:pt>
    <dgm:pt modelId="{3B4B6FC5-88AC-4E48-B394-E9ADFC2305D0}">
      <dgm:prSet/>
      <dgm:spPr/>
      <dgm:t>
        <a:bodyPr/>
        <a:lstStyle/>
        <a:p>
          <a:r>
            <a:rPr lang="en-US" dirty="0"/>
            <a:t>Quantitative performance </a:t>
          </a:r>
          <a:r>
            <a:rPr lang="en-US" dirty="0" err="1"/>
            <a:t>comparisions</a:t>
          </a:r>
          <a:endParaRPr lang="en-US" dirty="0"/>
        </a:p>
      </dgm:t>
    </dgm:pt>
    <dgm:pt modelId="{9D66DD7A-AEB2-4AA9-B257-07AFAF020926}" type="parTrans" cxnId="{A996FF4F-4A84-432E-9218-7998B4C64F5D}">
      <dgm:prSet/>
      <dgm:spPr/>
      <dgm:t>
        <a:bodyPr/>
        <a:lstStyle/>
        <a:p>
          <a:endParaRPr lang="en-US"/>
        </a:p>
      </dgm:t>
    </dgm:pt>
    <dgm:pt modelId="{F0812FEE-F032-48F6-891D-6AAAB9CB4F55}" type="sibTrans" cxnId="{A996FF4F-4A84-432E-9218-7998B4C64F5D}">
      <dgm:prSet/>
      <dgm:spPr/>
      <dgm:t>
        <a:bodyPr/>
        <a:lstStyle/>
        <a:p>
          <a:endParaRPr lang="en-US"/>
        </a:p>
      </dgm:t>
    </dgm:pt>
    <dgm:pt modelId="{9DF51E1B-237D-4D83-BE6D-9E499A95C966}" type="pres">
      <dgm:prSet presAssocID="{46569C6D-054C-4F12-953B-AFBFABB0062C}" presName="root" presStyleCnt="0">
        <dgm:presLayoutVars>
          <dgm:dir/>
          <dgm:resizeHandles val="exact"/>
        </dgm:presLayoutVars>
      </dgm:prSet>
      <dgm:spPr/>
    </dgm:pt>
    <dgm:pt modelId="{F0ECF5D9-248B-409C-B731-003F9F8B12A5}" type="pres">
      <dgm:prSet presAssocID="{A0881FDD-C512-441D-A925-37CD9FECD3DF}" presName="compNode" presStyleCnt="0"/>
      <dgm:spPr/>
    </dgm:pt>
    <dgm:pt modelId="{B050B0A2-D08C-4E64-A83F-9C246DE1C794}" type="pres">
      <dgm:prSet presAssocID="{A0881FDD-C512-441D-A925-37CD9FECD3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88492306-8D0C-4148-9E36-881B94D203C0}" type="pres">
      <dgm:prSet presAssocID="{A0881FDD-C512-441D-A925-37CD9FECD3DF}" presName="spaceRect" presStyleCnt="0"/>
      <dgm:spPr/>
    </dgm:pt>
    <dgm:pt modelId="{E6569180-FA02-4B11-A3E0-71024C404107}" type="pres">
      <dgm:prSet presAssocID="{A0881FDD-C512-441D-A925-37CD9FECD3DF}" presName="textRect" presStyleLbl="revTx" presStyleIdx="0" presStyleCnt="3">
        <dgm:presLayoutVars>
          <dgm:chMax val="1"/>
          <dgm:chPref val="1"/>
        </dgm:presLayoutVars>
      </dgm:prSet>
      <dgm:spPr/>
    </dgm:pt>
    <dgm:pt modelId="{951D43E6-7363-414E-A29E-AE78F33A24E7}" type="pres">
      <dgm:prSet presAssocID="{157356DD-46C8-4847-88ED-08B9B08216CC}" presName="sibTrans" presStyleCnt="0"/>
      <dgm:spPr/>
    </dgm:pt>
    <dgm:pt modelId="{362DB850-01A7-4C6D-923B-919AA274C1FB}" type="pres">
      <dgm:prSet presAssocID="{ACED2915-0574-45FA-B4EA-ACB3B92C65FD}" presName="compNode" presStyleCnt="0"/>
      <dgm:spPr/>
    </dgm:pt>
    <dgm:pt modelId="{E50168EF-4ED5-4C57-A67F-FFF6C0FA02F7}" type="pres">
      <dgm:prSet presAssocID="{ACED2915-0574-45FA-B4EA-ACB3B92C65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5DE34D5D-4F2B-4981-8D62-4BB6F3D9FFC4}" type="pres">
      <dgm:prSet presAssocID="{ACED2915-0574-45FA-B4EA-ACB3B92C65FD}" presName="spaceRect" presStyleCnt="0"/>
      <dgm:spPr/>
    </dgm:pt>
    <dgm:pt modelId="{90C079F2-F04B-4859-808B-FC1E1D6BBAC6}" type="pres">
      <dgm:prSet presAssocID="{ACED2915-0574-45FA-B4EA-ACB3B92C65FD}" presName="textRect" presStyleLbl="revTx" presStyleIdx="1" presStyleCnt="3">
        <dgm:presLayoutVars>
          <dgm:chMax val="1"/>
          <dgm:chPref val="1"/>
        </dgm:presLayoutVars>
      </dgm:prSet>
      <dgm:spPr/>
    </dgm:pt>
    <dgm:pt modelId="{D04A509D-3F84-45B9-91EA-ACDA4EA2FAF8}" type="pres">
      <dgm:prSet presAssocID="{DE848E9A-599A-4157-9EC4-0E3412A83281}" presName="sibTrans" presStyleCnt="0"/>
      <dgm:spPr/>
    </dgm:pt>
    <dgm:pt modelId="{0A999516-3B92-4590-B4A9-F44804B8897D}" type="pres">
      <dgm:prSet presAssocID="{3B4B6FC5-88AC-4E48-B394-E9ADFC2305D0}" presName="compNode" presStyleCnt="0"/>
      <dgm:spPr/>
    </dgm:pt>
    <dgm:pt modelId="{1D9E0435-3D9F-4088-8162-9F1173988947}" type="pres">
      <dgm:prSet presAssocID="{3B4B6FC5-88AC-4E48-B394-E9ADFC2305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9AE626E6-EC0E-4F25-A685-915C0FE55099}" type="pres">
      <dgm:prSet presAssocID="{3B4B6FC5-88AC-4E48-B394-E9ADFC2305D0}" presName="spaceRect" presStyleCnt="0"/>
      <dgm:spPr/>
    </dgm:pt>
    <dgm:pt modelId="{9CE8F577-76C3-4137-8E5C-5224C943E16D}" type="pres">
      <dgm:prSet presAssocID="{3B4B6FC5-88AC-4E48-B394-E9ADFC2305D0}" presName="textRect" presStyleLbl="revTx" presStyleIdx="2" presStyleCnt="3">
        <dgm:presLayoutVars>
          <dgm:chMax val="1"/>
          <dgm:chPref val="1"/>
        </dgm:presLayoutVars>
      </dgm:prSet>
      <dgm:spPr/>
    </dgm:pt>
  </dgm:ptLst>
  <dgm:cxnLst>
    <dgm:cxn modelId="{FCA3912E-C97A-48CD-8510-DC4C12F2C068}" type="presOf" srcId="{3B4B6FC5-88AC-4E48-B394-E9ADFC2305D0}" destId="{9CE8F577-76C3-4137-8E5C-5224C943E16D}" srcOrd="0" destOrd="0" presId="urn:microsoft.com/office/officeart/2018/2/layout/IconLabelList"/>
    <dgm:cxn modelId="{A996FF4F-4A84-432E-9218-7998B4C64F5D}" srcId="{46569C6D-054C-4F12-953B-AFBFABB0062C}" destId="{3B4B6FC5-88AC-4E48-B394-E9ADFC2305D0}" srcOrd="2" destOrd="0" parTransId="{9D66DD7A-AEB2-4AA9-B257-07AFAF020926}" sibTransId="{F0812FEE-F032-48F6-891D-6AAAB9CB4F55}"/>
    <dgm:cxn modelId="{C8B53D5A-182E-4DD4-B9A7-07DB506F25C6}" type="presOf" srcId="{46569C6D-054C-4F12-953B-AFBFABB0062C}" destId="{9DF51E1B-237D-4D83-BE6D-9E499A95C966}" srcOrd="0" destOrd="0" presId="urn:microsoft.com/office/officeart/2018/2/layout/IconLabelList"/>
    <dgm:cxn modelId="{0EFF53A1-BAD7-42C0-981C-0855D6EE5279}" type="presOf" srcId="{ACED2915-0574-45FA-B4EA-ACB3B92C65FD}" destId="{90C079F2-F04B-4859-808B-FC1E1D6BBAC6}" srcOrd="0" destOrd="0" presId="urn:microsoft.com/office/officeart/2018/2/layout/IconLabelList"/>
    <dgm:cxn modelId="{77A0CFBB-579B-4AEE-B419-D9679941E22B}" srcId="{46569C6D-054C-4F12-953B-AFBFABB0062C}" destId="{A0881FDD-C512-441D-A925-37CD9FECD3DF}" srcOrd="0" destOrd="0" parTransId="{97D275CA-A5FD-4A7F-9074-F5FE0FCFF5BF}" sibTransId="{157356DD-46C8-4847-88ED-08B9B08216CC}"/>
    <dgm:cxn modelId="{2E8643C1-AD81-44B1-A086-6A8A9268C83B}" type="presOf" srcId="{A0881FDD-C512-441D-A925-37CD9FECD3DF}" destId="{E6569180-FA02-4B11-A3E0-71024C404107}" srcOrd="0" destOrd="0" presId="urn:microsoft.com/office/officeart/2018/2/layout/IconLabelList"/>
    <dgm:cxn modelId="{81D0C6D4-A379-4B05-BF11-E6B9FBDC75FB}" srcId="{46569C6D-054C-4F12-953B-AFBFABB0062C}" destId="{ACED2915-0574-45FA-B4EA-ACB3B92C65FD}" srcOrd="1" destOrd="0" parTransId="{744FBCA2-E680-4358-ABFA-DEBE93B561C9}" sibTransId="{DE848E9A-599A-4157-9EC4-0E3412A83281}"/>
    <dgm:cxn modelId="{B362E7A3-73F4-47B8-9685-1BC4D1E7193A}" type="presParOf" srcId="{9DF51E1B-237D-4D83-BE6D-9E499A95C966}" destId="{F0ECF5D9-248B-409C-B731-003F9F8B12A5}" srcOrd="0" destOrd="0" presId="urn:microsoft.com/office/officeart/2018/2/layout/IconLabelList"/>
    <dgm:cxn modelId="{1EC6160D-30D4-493A-B13C-38333012EDB5}" type="presParOf" srcId="{F0ECF5D9-248B-409C-B731-003F9F8B12A5}" destId="{B050B0A2-D08C-4E64-A83F-9C246DE1C794}" srcOrd="0" destOrd="0" presId="urn:microsoft.com/office/officeart/2018/2/layout/IconLabelList"/>
    <dgm:cxn modelId="{10C72C46-06CF-4AE1-AE90-9241D8A9ABA8}" type="presParOf" srcId="{F0ECF5D9-248B-409C-B731-003F9F8B12A5}" destId="{88492306-8D0C-4148-9E36-881B94D203C0}" srcOrd="1" destOrd="0" presId="urn:microsoft.com/office/officeart/2018/2/layout/IconLabelList"/>
    <dgm:cxn modelId="{7BA99C8D-62D6-45C7-8CF0-6F97E633CB89}" type="presParOf" srcId="{F0ECF5D9-248B-409C-B731-003F9F8B12A5}" destId="{E6569180-FA02-4B11-A3E0-71024C404107}" srcOrd="2" destOrd="0" presId="urn:microsoft.com/office/officeart/2018/2/layout/IconLabelList"/>
    <dgm:cxn modelId="{86AAC8A9-7AC3-4D61-B7F1-B20B42AABE7C}" type="presParOf" srcId="{9DF51E1B-237D-4D83-BE6D-9E499A95C966}" destId="{951D43E6-7363-414E-A29E-AE78F33A24E7}" srcOrd="1" destOrd="0" presId="urn:microsoft.com/office/officeart/2018/2/layout/IconLabelList"/>
    <dgm:cxn modelId="{E7C90608-A70F-4AA4-A255-E5CDBB88BDC4}" type="presParOf" srcId="{9DF51E1B-237D-4D83-BE6D-9E499A95C966}" destId="{362DB850-01A7-4C6D-923B-919AA274C1FB}" srcOrd="2" destOrd="0" presId="urn:microsoft.com/office/officeart/2018/2/layout/IconLabelList"/>
    <dgm:cxn modelId="{8704CC21-CE7B-40FE-BA16-22B25643DB57}" type="presParOf" srcId="{362DB850-01A7-4C6D-923B-919AA274C1FB}" destId="{E50168EF-4ED5-4C57-A67F-FFF6C0FA02F7}" srcOrd="0" destOrd="0" presId="urn:microsoft.com/office/officeart/2018/2/layout/IconLabelList"/>
    <dgm:cxn modelId="{C8E09F04-6D7F-4094-82B6-D330B7B5587B}" type="presParOf" srcId="{362DB850-01A7-4C6D-923B-919AA274C1FB}" destId="{5DE34D5D-4F2B-4981-8D62-4BB6F3D9FFC4}" srcOrd="1" destOrd="0" presId="urn:microsoft.com/office/officeart/2018/2/layout/IconLabelList"/>
    <dgm:cxn modelId="{DE802A82-5370-4760-8103-E79FEE74772A}" type="presParOf" srcId="{362DB850-01A7-4C6D-923B-919AA274C1FB}" destId="{90C079F2-F04B-4859-808B-FC1E1D6BBAC6}" srcOrd="2" destOrd="0" presId="urn:microsoft.com/office/officeart/2018/2/layout/IconLabelList"/>
    <dgm:cxn modelId="{A008D444-A5B3-4D54-AEE0-845E8548665F}" type="presParOf" srcId="{9DF51E1B-237D-4D83-BE6D-9E499A95C966}" destId="{D04A509D-3F84-45B9-91EA-ACDA4EA2FAF8}" srcOrd="3" destOrd="0" presId="urn:microsoft.com/office/officeart/2018/2/layout/IconLabelList"/>
    <dgm:cxn modelId="{840C2258-D965-4D99-A919-E291AB3A1F9C}" type="presParOf" srcId="{9DF51E1B-237D-4D83-BE6D-9E499A95C966}" destId="{0A999516-3B92-4590-B4A9-F44804B8897D}" srcOrd="4" destOrd="0" presId="urn:microsoft.com/office/officeart/2018/2/layout/IconLabelList"/>
    <dgm:cxn modelId="{FA14FD0E-0B2A-43D6-99F9-6CBC47EE38F3}" type="presParOf" srcId="{0A999516-3B92-4590-B4A9-F44804B8897D}" destId="{1D9E0435-3D9F-4088-8162-9F1173988947}" srcOrd="0" destOrd="0" presId="urn:microsoft.com/office/officeart/2018/2/layout/IconLabelList"/>
    <dgm:cxn modelId="{D0F11669-BA77-4524-9AC0-5C823150B534}" type="presParOf" srcId="{0A999516-3B92-4590-B4A9-F44804B8897D}" destId="{9AE626E6-EC0E-4F25-A685-915C0FE55099}" srcOrd="1" destOrd="0" presId="urn:microsoft.com/office/officeart/2018/2/layout/IconLabelList"/>
    <dgm:cxn modelId="{25EFE183-353D-4A9E-BB4B-30CF0405C5FB}" type="presParOf" srcId="{0A999516-3B92-4590-B4A9-F44804B8897D}" destId="{9CE8F577-76C3-4137-8E5C-5224C943E16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294F8-598A-4F26-960C-D9E49787DFD7}">
      <dsp:nvSpPr>
        <dsp:cNvPr id="0" name=""/>
        <dsp:cNvSpPr/>
      </dsp:nvSpPr>
      <dsp:spPr>
        <a:xfrm>
          <a:off x="0" y="0"/>
          <a:ext cx="8800623" cy="111442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Useful for any process where the response type is known</a:t>
          </a:r>
        </a:p>
      </dsp:txBody>
      <dsp:txXfrm>
        <a:off x="32640" y="32640"/>
        <a:ext cx="7598073" cy="1049145"/>
      </dsp:txXfrm>
    </dsp:sp>
    <dsp:sp modelId="{7B48B4F6-76C7-4644-B219-08E7FCCD9491}">
      <dsp:nvSpPr>
        <dsp:cNvPr id="0" name=""/>
        <dsp:cNvSpPr/>
      </dsp:nvSpPr>
      <dsp:spPr>
        <a:xfrm>
          <a:off x="776525" y="1300162"/>
          <a:ext cx="8800623" cy="1114425"/>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Quantitatively optimize for best fit</a:t>
          </a:r>
        </a:p>
      </dsp:txBody>
      <dsp:txXfrm>
        <a:off x="809165" y="1332802"/>
        <a:ext cx="7234441" cy="1049145"/>
      </dsp:txXfrm>
    </dsp:sp>
    <dsp:sp modelId="{AFB2BD72-D471-404F-921E-B8CE47A9CCF5}">
      <dsp:nvSpPr>
        <dsp:cNvPr id="0" name=""/>
        <dsp:cNvSpPr/>
      </dsp:nvSpPr>
      <dsp:spPr>
        <a:xfrm>
          <a:off x="1553051" y="2600324"/>
          <a:ext cx="8800623" cy="1114425"/>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Works for any arbitrary output curve</a:t>
          </a:r>
        </a:p>
        <a:p>
          <a:pPr marL="228600" lvl="1" indent="-228600" algn="l" defTabSz="977900">
            <a:lnSpc>
              <a:spcPct val="90000"/>
            </a:lnSpc>
            <a:spcBef>
              <a:spcPct val="0"/>
            </a:spcBef>
            <a:spcAft>
              <a:spcPct val="15000"/>
            </a:spcAft>
            <a:buChar char="•"/>
          </a:pPr>
          <a:r>
            <a:rPr lang="en-US" sz="2200" kern="1200" dirty="0"/>
            <a:t>Can be done online!</a:t>
          </a:r>
        </a:p>
      </dsp:txBody>
      <dsp:txXfrm>
        <a:off x="1585691" y="2632964"/>
        <a:ext cx="7234441" cy="1049145"/>
      </dsp:txXfrm>
    </dsp:sp>
    <dsp:sp modelId="{DE82B292-2BA6-4557-AB94-ECC4C3493D8B}">
      <dsp:nvSpPr>
        <dsp:cNvPr id="0" name=""/>
        <dsp:cNvSpPr/>
      </dsp:nvSpPr>
      <dsp:spPr>
        <a:xfrm>
          <a:off x="8076247" y="845105"/>
          <a:ext cx="724376" cy="72437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239232" y="845105"/>
        <a:ext cx="398406" cy="545093"/>
      </dsp:txXfrm>
    </dsp:sp>
    <dsp:sp modelId="{1969B95E-7056-4A4C-BE2A-334D471D1B2F}">
      <dsp:nvSpPr>
        <dsp:cNvPr id="0" name=""/>
        <dsp:cNvSpPr/>
      </dsp:nvSpPr>
      <dsp:spPr>
        <a:xfrm>
          <a:off x="8852773" y="2137838"/>
          <a:ext cx="724376" cy="724376"/>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015758" y="2137838"/>
        <a:ext cx="398406" cy="545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0B0A2-D08C-4E64-A83F-9C246DE1C794}">
      <dsp:nvSpPr>
        <dsp:cNvPr id="0" name=""/>
        <dsp:cNvSpPr/>
      </dsp:nvSpPr>
      <dsp:spPr>
        <a:xfrm>
          <a:off x="1159944" y="674300"/>
          <a:ext cx="1291144" cy="1291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569180-FA02-4B11-A3E0-71024C404107}">
      <dsp:nvSpPr>
        <dsp:cNvPr id="0" name=""/>
        <dsp:cNvSpPr/>
      </dsp:nvSpPr>
      <dsp:spPr>
        <a:xfrm>
          <a:off x="370911" y="2320449"/>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Decreased commissioning time</a:t>
          </a:r>
        </a:p>
      </dsp:txBody>
      <dsp:txXfrm>
        <a:off x="370911" y="2320449"/>
        <a:ext cx="2869209" cy="720000"/>
      </dsp:txXfrm>
    </dsp:sp>
    <dsp:sp modelId="{E50168EF-4ED5-4C57-A67F-FFF6C0FA02F7}">
      <dsp:nvSpPr>
        <dsp:cNvPr id="0" name=""/>
        <dsp:cNvSpPr/>
      </dsp:nvSpPr>
      <dsp:spPr>
        <a:xfrm>
          <a:off x="4531265" y="674300"/>
          <a:ext cx="1291144" cy="1291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C079F2-F04B-4859-808B-FC1E1D6BBAC6}">
      <dsp:nvSpPr>
        <dsp:cNvPr id="0" name=""/>
        <dsp:cNvSpPr/>
      </dsp:nvSpPr>
      <dsp:spPr>
        <a:xfrm>
          <a:off x="3742232" y="2320449"/>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Improved loop performance</a:t>
          </a:r>
        </a:p>
      </dsp:txBody>
      <dsp:txXfrm>
        <a:off x="3742232" y="2320449"/>
        <a:ext cx="2869209" cy="720000"/>
      </dsp:txXfrm>
    </dsp:sp>
    <dsp:sp modelId="{1D9E0435-3D9F-4088-8162-9F1173988947}">
      <dsp:nvSpPr>
        <dsp:cNvPr id="0" name=""/>
        <dsp:cNvSpPr/>
      </dsp:nvSpPr>
      <dsp:spPr>
        <a:xfrm>
          <a:off x="7902586" y="674300"/>
          <a:ext cx="1291144" cy="1291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E8F577-76C3-4137-8E5C-5224C943E16D}">
      <dsp:nvSpPr>
        <dsp:cNvPr id="0" name=""/>
        <dsp:cNvSpPr/>
      </dsp:nvSpPr>
      <dsp:spPr>
        <a:xfrm>
          <a:off x="7113553" y="2320449"/>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t>Quantitative performance </a:t>
          </a:r>
          <a:r>
            <a:rPr lang="en-US" sz="2200" kern="1200" dirty="0" err="1"/>
            <a:t>comparisions</a:t>
          </a:r>
          <a:endParaRPr lang="en-US" sz="2200" kern="1200" dirty="0"/>
        </a:p>
      </dsp:txBody>
      <dsp:txXfrm>
        <a:off x="7113553" y="2320449"/>
        <a:ext cx="2869209"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714F-0983-0B23-7F03-CFDC7B693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B77B13-85BC-94FE-1CD4-CE0EE8AA0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A410D0-015B-401D-64EF-CE113A92E5AF}"/>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5" name="Footer Placeholder 4">
            <a:extLst>
              <a:ext uri="{FF2B5EF4-FFF2-40B4-BE49-F238E27FC236}">
                <a16:creationId xmlns:a16="http://schemas.microsoft.com/office/drawing/2014/main" id="{3E98BC9F-597D-3202-EE25-57BF95258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C9EED-0277-D9E1-252A-F64390979F1C}"/>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116342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336F-E882-CA59-F6E9-0FED5D60E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E8D134-6286-BC6B-BBAD-845A85A9A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EE84B-D347-EE9F-501A-517D5A96C78C}"/>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5" name="Footer Placeholder 4">
            <a:extLst>
              <a:ext uri="{FF2B5EF4-FFF2-40B4-BE49-F238E27FC236}">
                <a16:creationId xmlns:a16="http://schemas.microsoft.com/office/drawing/2014/main" id="{951C9117-64B4-4422-4FCA-D33499454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88CB4-20E7-B29E-3099-99BBACA4446D}"/>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2160119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E2D2-CB3C-698B-09CE-694BD9D60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00EA2-F05A-55DE-1BFF-77488E983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A8D38-44AC-2455-2F8F-F27F231080BC}"/>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5" name="Footer Placeholder 4">
            <a:extLst>
              <a:ext uri="{FF2B5EF4-FFF2-40B4-BE49-F238E27FC236}">
                <a16:creationId xmlns:a16="http://schemas.microsoft.com/office/drawing/2014/main" id="{AF5452D8-7E6F-19F5-A450-61995FB3A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E1792-FB64-2334-7F37-28B668380D4C}"/>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3080543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1F99-BB08-C349-EE63-B0B33E34A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200C6-C878-9A99-EB1B-86E1D77ED9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FBFCDA-B570-35A4-1DA8-8EBA4D043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2345C-0E94-475F-C090-B3EA4C6E14DD}"/>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6" name="Footer Placeholder 5">
            <a:extLst>
              <a:ext uri="{FF2B5EF4-FFF2-40B4-BE49-F238E27FC236}">
                <a16:creationId xmlns:a16="http://schemas.microsoft.com/office/drawing/2014/main" id="{77885F5C-6AF5-BC2F-D554-7DF625B12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5515E-A82E-3554-75E7-654670A14903}"/>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94471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6C29-1618-7499-8ABC-59E8F85073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93490F-6D43-3867-8B16-749DC2DD2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89537-2617-0F02-154D-BDFF80777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07C8E-1E20-6FE1-0D23-6EE99746E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C14D-A285-B125-4F97-A8E213F38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2E343A-147B-56D1-2979-E3CF6D0B5F87}"/>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8" name="Footer Placeholder 7">
            <a:extLst>
              <a:ext uri="{FF2B5EF4-FFF2-40B4-BE49-F238E27FC236}">
                <a16:creationId xmlns:a16="http://schemas.microsoft.com/office/drawing/2014/main" id="{D565F53C-147E-CE4E-3C6F-ACEEFBB34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2C74B2-9C47-87B4-5CE9-0454AE659FF2}"/>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294195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3742-36A7-DC6D-2A0E-D55229C7D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0C5F16-5563-C501-1506-D2DC0051EFA5}"/>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4" name="Footer Placeholder 3">
            <a:extLst>
              <a:ext uri="{FF2B5EF4-FFF2-40B4-BE49-F238E27FC236}">
                <a16:creationId xmlns:a16="http://schemas.microsoft.com/office/drawing/2014/main" id="{9415035C-3FA6-4E51-5CD9-5BD07938F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17C9D-9F06-A2B2-695C-F3F69EFE6334}"/>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220660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26F98-D077-B8CF-7F49-84867F03B422}"/>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3" name="Footer Placeholder 2">
            <a:extLst>
              <a:ext uri="{FF2B5EF4-FFF2-40B4-BE49-F238E27FC236}">
                <a16:creationId xmlns:a16="http://schemas.microsoft.com/office/drawing/2014/main" id="{C395EE15-4C67-68D2-EA93-5902ED59D2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D9B87D-D792-9B0C-C109-384DFFB54AFF}"/>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4214237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498D-5D54-5C8A-F078-FB4CC2F47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AA6713-5638-9B9F-A0A5-B9AF94688C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B87573-E962-24D9-7055-765A36AD6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BC6CB-973A-3170-6B18-1A2E2EFB0915}"/>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6" name="Footer Placeholder 5">
            <a:extLst>
              <a:ext uri="{FF2B5EF4-FFF2-40B4-BE49-F238E27FC236}">
                <a16:creationId xmlns:a16="http://schemas.microsoft.com/office/drawing/2014/main" id="{8D10CE84-4911-5B19-EFBB-AC4D7B9F5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4F314-2142-C9E7-9C55-AFE2E5AB393B}"/>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2370137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B4B0-0252-1BA5-4188-5C275A9CD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75CC45-B204-39CA-F7F4-400C8B6B8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A6D93-AC08-03A8-A803-94AFF8271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E1B48-CF2B-1AFE-78EE-C72CD37334E5}"/>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6" name="Footer Placeholder 5">
            <a:extLst>
              <a:ext uri="{FF2B5EF4-FFF2-40B4-BE49-F238E27FC236}">
                <a16:creationId xmlns:a16="http://schemas.microsoft.com/office/drawing/2014/main" id="{7C4CCEC6-85FD-437C-A2BD-1448C66FC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BE831-7A5F-13D6-4BE0-1CA3A350F0B2}"/>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2792451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7E32-692E-B88C-B34A-83AA5B4F5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BE0FF4-0B8B-FC40-37AD-D3F842578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373B4-450F-AB85-A42A-6828B3EE0365}"/>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5" name="Footer Placeholder 4">
            <a:extLst>
              <a:ext uri="{FF2B5EF4-FFF2-40B4-BE49-F238E27FC236}">
                <a16:creationId xmlns:a16="http://schemas.microsoft.com/office/drawing/2014/main" id="{AAC2E8BE-190B-D9A8-16A1-AFEA1313E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3155D-AC64-AD14-34BA-19E4D9D7CC7F}"/>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2887330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8CB79-23A4-4416-BE9E-C19F971B83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1B168-8D9C-4FFB-1717-8D9B7AB429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1BDA8-F643-8AE6-8239-2E4EFD1EBE6A}"/>
              </a:ext>
            </a:extLst>
          </p:cNvPr>
          <p:cNvSpPr>
            <a:spLocks noGrp="1"/>
          </p:cNvSpPr>
          <p:nvPr>
            <p:ph type="dt" sz="half" idx="10"/>
          </p:nvPr>
        </p:nvSpPr>
        <p:spPr/>
        <p:txBody>
          <a:bodyPr/>
          <a:lstStyle/>
          <a:p>
            <a:fld id="{9C5ED584-603E-47E7-AF59-D1628BB36903}" type="datetimeFigureOut">
              <a:rPr lang="en-US" smtClean="0"/>
              <a:t>5/3/2022</a:t>
            </a:fld>
            <a:endParaRPr lang="en-US"/>
          </a:p>
        </p:txBody>
      </p:sp>
      <p:sp>
        <p:nvSpPr>
          <p:cNvPr id="5" name="Footer Placeholder 4">
            <a:extLst>
              <a:ext uri="{FF2B5EF4-FFF2-40B4-BE49-F238E27FC236}">
                <a16:creationId xmlns:a16="http://schemas.microsoft.com/office/drawing/2014/main" id="{2AD734B3-5EA8-7721-5364-0C8FB91F9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B3BAA-E27B-7532-FABB-01B5EC883188}"/>
              </a:ext>
            </a:extLst>
          </p:cNvPr>
          <p:cNvSpPr>
            <a:spLocks noGrp="1"/>
          </p:cNvSpPr>
          <p:nvPr>
            <p:ph type="sldNum" sz="quarter" idx="12"/>
          </p:nvPr>
        </p:nvSpPr>
        <p:spPr/>
        <p:txBody>
          <a:bodyPr/>
          <a:lstStyle/>
          <a:p>
            <a:fld id="{E9FD332F-5A8E-450A-AAA2-1EA5712E9665}" type="slidenum">
              <a:rPr lang="en-US" smtClean="0"/>
              <a:t>‹#›</a:t>
            </a:fld>
            <a:endParaRPr lang="en-US"/>
          </a:p>
        </p:txBody>
      </p:sp>
    </p:spTree>
    <p:extLst>
      <p:ext uri="{BB962C8B-B14F-4D97-AF65-F5344CB8AC3E}">
        <p14:creationId xmlns:p14="http://schemas.microsoft.com/office/powerpoint/2010/main" val="1393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5/2/2022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82FCB-AD69-1B35-D723-56674B811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297201-5131-03C4-5255-38D941AA0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D8C2D-B4AA-D9B6-DE3D-611DE56B4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D584-603E-47E7-AF59-D1628BB36903}" type="datetimeFigureOut">
              <a:rPr lang="en-US" smtClean="0"/>
              <a:t>5/3/2022</a:t>
            </a:fld>
            <a:endParaRPr lang="en-US"/>
          </a:p>
        </p:txBody>
      </p:sp>
      <p:sp>
        <p:nvSpPr>
          <p:cNvPr id="5" name="Footer Placeholder 4">
            <a:extLst>
              <a:ext uri="{FF2B5EF4-FFF2-40B4-BE49-F238E27FC236}">
                <a16:creationId xmlns:a16="http://schemas.microsoft.com/office/drawing/2014/main" id="{10DC8029-F41B-79E7-EA4C-24C6E59F3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607D8-21E6-534B-F8C2-AD1FEBB28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D332F-5A8E-450A-AAA2-1EA5712E9665}" type="slidenum">
              <a:rPr lang="en-US" smtClean="0"/>
              <a:t>‹#›</a:t>
            </a:fld>
            <a:endParaRPr lang="en-US"/>
          </a:p>
        </p:txBody>
      </p:sp>
    </p:spTree>
    <p:extLst>
      <p:ext uri="{BB962C8B-B14F-4D97-AF65-F5344CB8AC3E}">
        <p14:creationId xmlns:p14="http://schemas.microsoft.com/office/powerpoint/2010/main" val="786260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1806BD-1D19-C256-5346-F13E7B41F33A}"/>
              </a:ext>
            </a:extLst>
          </p:cNvPr>
          <p:cNvSpPr>
            <a:spLocks noGrp="1"/>
          </p:cNvSpPr>
          <p:nvPr>
            <p:ph type="title"/>
          </p:nvPr>
        </p:nvSpPr>
        <p:spPr>
          <a:xfrm>
            <a:off x="6688182" y="932961"/>
            <a:ext cx="4887685" cy="1777419"/>
          </a:xfrm>
        </p:spPr>
        <p:txBody>
          <a:bodyPr anchor="b">
            <a:normAutofit/>
          </a:bodyPr>
          <a:lstStyle/>
          <a:p>
            <a:r>
              <a:rPr lang="en-US" sz="4000"/>
              <a:t>Weston Lewis, PE</a:t>
            </a:r>
            <a:endParaRPr lang="en-US" sz="4000" dirty="0"/>
          </a:p>
        </p:txBody>
      </p:sp>
      <p:sp>
        <p:nvSpPr>
          <p:cNvPr id="21"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4AC42C-46B1-7A65-D408-801FBC629822}"/>
              </a:ext>
            </a:extLst>
          </p:cNvPr>
          <p:cNvSpPr>
            <a:spLocks noGrp="1"/>
          </p:cNvSpPr>
          <p:nvPr>
            <p:ph idx="1"/>
          </p:nvPr>
        </p:nvSpPr>
        <p:spPr>
          <a:xfrm>
            <a:off x="6688182" y="2894529"/>
            <a:ext cx="4887685" cy="3210179"/>
          </a:xfrm>
        </p:spPr>
        <p:txBody>
          <a:bodyPr anchor="t">
            <a:normAutofit/>
          </a:bodyPr>
          <a:lstStyle/>
          <a:p>
            <a:pPr marL="0" indent="0">
              <a:buNone/>
            </a:pPr>
            <a:r>
              <a:rPr lang="en-US" sz="1700" dirty="0"/>
              <a:t>Weston has been working in automation and process optimization since 2012 and has been doing so at Excel Engineering since 2019. Prior to Excel, Weston worked in the industrial silica industry and developed processes and controls for industrial burners and driers, chemical coaters, industrial water treatment facilities, pumping and material handling systems, dust and fume collection, and more. He graduated from the University of Wisconsin - Madison with a bachelor's degree in Chemical Engineering and is a registered Professional Engineer in Wisconsin and Minnesota, as well as several other states.</a:t>
            </a:r>
          </a:p>
        </p:txBody>
      </p:sp>
      <p:pic>
        <p:nvPicPr>
          <p:cNvPr id="5" name="Picture 4" descr="A person wearing a suit and tie&#10;&#10;Description automatically generated with medium confidence">
            <a:extLst>
              <a:ext uri="{FF2B5EF4-FFF2-40B4-BE49-F238E27FC236}">
                <a16:creationId xmlns:a16="http://schemas.microsoft.com/office/drawing/2014/main" id="{70C26455-664B-42D1-4CB7-DD1006B1C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33" y="835090"/>
            <a:ext cx="4874546" cy="5187820"/>
          </a:xfrm>
          <a:prstGeom prst="rect">
            <a:avLst/>
          </a:prstGeom>
        </p:spPr>
      </p:pic>
    </p:spTree>
    <p:extLst>
      <p:ext uri="{BB962C8B-B14F-4D97-AF65-F5344CB8AC3E}">
        <p14:creationId xmlns:p14="http://schemas.microsoft.com/office/powerpoint/2010/main" val="33441747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9C830B-2C14-446E-BDDC-5E92CA4C7603}"/>
              </a:ext>
            </a:extLst>
          </p:cNvPr>
          <p:cNvSpPr>
            <a:spLocks noGrp="1"/>
          </p:cNvSpPr>
          <p:nvPr>
            <p:ph type="title"/>
          </p:nvPr>
        </p:nvSpPr>
        <p:spPr/>
        <p:txBody>
          <a:bodyPr>
            <a:normAutofit/>
          </a:bodyPr>
          <a:lstStyle/>
          <a:p>
            <a:r>
              <a:rPr lang="en-US" sz="6600" dirty="0"/>
              <a:t>So what?</a:t>
            </a:r>
          </a:p>
        </p:txBody>
      </p:sp>
    </p:spTree>
    <p:extLst>
      <p:ext uri="{BB962C8B-B14F-4D97-AF65-F5344CB8AC3E}">
        <p14:creationId xmlns:p14="http://schemas.microsoft.com/office/powerpoint/2010/main" val="351833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B334C1-5919-606A-4FB8-D33648719BFA}"/>
              </a:ext>
            </a:extLst>
          </p:cNvPr>
          <p:cNvSpPr>
            <a:spLocks noGrp="1"/>
          </p:cNvSpPr>
          <p:nvPr>
            <p:ph type="title"/>
          </p:nvPr>
        </p:nvSpPr>
        <p:spPr/>
        <p:txBody>
          <a:bodyPr/>
          <a:lstStyle/>
          <a:p>
            <a:r>
              <a:rPr lang="en-US" dirty="0"/>
              <a:t>In the Real World</a:t>
            </a:r>
          </a:p>
        </p:txBody>
      </p:sp>
      <p:pic>
        <p:nvPicPr>
          <p:cNvPr id="1026" name="Picture 2" descr="What Is Time? A Simple Explanation">
            <a:extLst>
              <a:ext uri="{FF2B5EF4-FFF2-40B4-BE49-F238E27FC236}">
                <a16:creationId xmlns:a16="http://schemas.microsoft.com/office/drawing/2014/main" id="{591D6CFD-6886-4333-8B0C-02A6A4CA13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9867" y="2076451"/>
            <a:ext cx="3147647" cy="2095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5937743-F1CA-88B7-1B1F-76071AC5393D}"/>
              </a:ext>
            </a:extLst>
          </p:cNvPr>
          <p:cNvPicPr>
            <a:picLocks noChangeAspect="1"/>
          </p:cNvPicPr>
          <p:nvPr/>
        </p:nvPicPr>
        <p:blipFill>
          <a:blip r:embed="rId3"/>
          <a:stretch>
            <a:fillRect/>
          </a:stretch>
        </p:blipFill>
        <p:spPr>
          <a:xfrm>
            <a:off x="3114284" y="3678306"/>
            <a:ext cx="3462349" cy="2225796"/>
          </a:xfrm>
          <a:prstGeom prst="rect">
            <a:avLst/>
          </a:prstGeom>
        </p:spPr>
      </p:pic>
      <p:pic>
        <p:nvPicPr>
          <p:cNvPr id="8" name="Picture 7">
            <a:extLst>
              <a:ext uri="{FF2B5EF4-FFF2-40B4-BE49-F238E27FC236}">
                <a16:creationId xmlns:a16="http://schemas.microsoft.com/office/drawing/2014/main" id="{39DF99AF-F85E-3B51-F988-8DB82ECFF7CE}"/>
              </a:ext>
            </a:extLst>
          </p:cNvPr>
          <p:cNvPicPr>
            <a:picLocks noChangeAspect="1"/>
          </p:cNvPicPr>
          <p:nvPr/>
        </p:nvPicPr>
        <p:blipFill>
          <a:blip r:embed="rId4"/>
          <a:stretch>
            <a:fillRect/>
          </a:stretch>
        </p:blipFill>
        <p:spPr>
          <a:xfrm>
            <a:off x="7451034" y="2171147"/>
            <a:ext cx="3707295" cy="3243883"/>
          </a:xfrm>
          <a:prstGeom prst="rect">
            <a:avLst/>
          </a:prstGeom>
        </p:spPr>
      </p:pic>
    </p:spTree>
    <p:extLst>
      <p:ext uri="{BB962C8B-B14F-4D97-AF65-F5344CB8AC3E}">
        <p14:creationId xmlns:p14="http://schemas.microsoft.com/office/powerpoint/2010/main" val="10674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4F56AB9-5190-DF35-B46C-04BD47B5BA86}"/>
              </a:ext>
            </a:extLst>
          </p:cNvPr>
          <p:cNvSpPr>
            <a:spLocks noGrp="1"/>
          </p:cNvSpPr>
          <p:nvPr>
            <p:ph type="title"/>
          </p:nvPr>
        </p:nvSpPr>
        <p:spPr>
          <a:xfrm>
            <a:off x="913796" y="643465"/>
            <a:ext cx="3382638" cy="1370605"/>
          </a:xfrm>
        </p:spPr>
        <p:txBody>
          <a:bodyPr>
            <a:normAutofit/>
          </a:bodyPr>
          <a:lstStyle/>
          <a:p>
            <a:pPr algn="l"/>
            <a:r>
              <a:rPr lang="en-US" sz="3000"/>
              <a:t>Better Loop Tuning</a:t>
            </a:r>
          </a:p>
        </p:txBody>
      </p:sp>
      <p:sp>
        <p:nvSpPr>
          <p:cNvPr id="5" name="Content Placeholder 4">
            <a:extLst>
              <a:ext uri="{FF2B5EF4-FFF2-40B4-BE49-F238E27FC236}">
                <a16:creationId xmlns:a16="http://schemas.microsoft.com/office/drawing/2014/main" id="{39ED2864-5464-D50F-C1D2-972F197F72FD}"/>
              </a:ext>
            </a:extLst>
          </p:cNvPr>
          <p:cNvSpPr>
            <a:spLocks noGrp="1"/>
          </p:cNvSpPr>
          <p:nvPr>
            <p:ph idx="1"/>
          </p:nvPr>
        </p:nvSpPr>
        <p:spPr>
          <a:xfrm>
            <a:off x="913796" y="2247153"/>
            <a:ext cx="3358084" cy="3544046"/>
          </a:xfrm>
        </p:spPr>
        <p:txBody>
          <a:bodyPr>
            <a:normAutofit/>
          </a:bodyPr>
          <a:lstStyle/>
          <a:p>
            <a:pPr marL="36900" indent="0">
              <a:spcAft>
                <a:spcPts val="1200"/>
              </a:spcAft>
              <a:buNone/>
            </a:pPr>
            <a:r>
              <a:rPr lang="en-US" sz="1800" dirty="0"/>
              <a:t>A 2012 study by the ARC Advisory Group in US chemical plants found:</a:t>
            </a:r>
          </a:p>
          <a:p>
            <a:pPr marL="285750" indent="-285750">
              <a:spcAft>
                <a:spcPts val="1200"/>
              </a:spcAft>
              <a:buFont typeface="Arial" panose="020B0604020202020204" pitchFamily="34" charset="0"/>
              <a:buChar char="•"/>
            </a:pPr>
            <a:r>
              <a:rPr lang="en-US" sz="1800" dirty="0"/>
              <a:t>30% of loops are in manual</a:t>
            </a:r>
          </a:p>
          <a:p>
            <a:pPr marL="285750" indent="-285750">
              <a:spcAft>
                <a:spcPts val="1200"/>
              </a:spcAft>
              <a:buFont typeface="Arial" panose="020B0604020202020204" pitchFamily="34" charset="0"/>
              <a:buChar char="•"/>
            </a:pPr>
            <a:r>
              <a:rPr lang="en-US" sz="1800" dirty="0"/>
              <a:t>20% have factory default tuning</a:t>
            </a:r>
          </a:p>
          <a:p>
            <a:pPr marL="285750" indent="-285750">
              <a:spcAft>
                <a:spcPts val="1200"/>
              </a:spcAft>
              <a:buFont typeface="Arial" panose="020B0604020202020204" pitchFamily="34" charset="0"/>
              <a:buChar char="•"/>
            </a:pPr>
            <a:r>
              <a:rPr lang="en-US" sz="1800" dirty="0"/>
              <a:t>50% </a:t>
            </a:r>
            <a:r>
              <a:rPr lang="en-US" sz="1800" b="1" i="1" dirty="0"/>
              <a:t>increase</a:t>
            </a:r>
            <a:r>
              <a:rPr lang="en-US" sz="1800" dirty="0"/>
              <a:t> variability in auto mode!</a:t>
            </a:r>
          </a:p>
          <a:p>
            <a:endParaRPr lang="en-US" sz="1800" dirty="0"/>
          </a:p>
        </p:txBody>
      </p:sp>
      <p:pic>
        <p:nvPicPr>
          <p:cNvPr id="7" name="Picture 6">
            <a:extLst>
              <a:ext uri="{FF2B5EF4-FFF2-40B4-BE49-F238E27FC236}">
                <a16:creationId xmlns:a16="http://schemas.microsoft.com/office/drawing/2014/main" id="{8569AA10-3C6D-FB24-2E5C-6F123B737A81}"/>
              </a:ext>
            </a:extLst>
          </p:cNvPr>
          <p:cNvPicPr>
            <a:picLocks noChangeAspect="1"/>
          </p:cNvPicPr>
          <p:nvPr/>
        </p:nvPicPr>
        <p:blipFill>
          <a:blip r:embed="rId3"/>
          <a:stretch>
            <a:fillRect/>
          </a:stretch>
        </p:blipFill>
        <p:spPr>
          <a:xfrm>
            <a:off x="4915348" y="1235669"/>
            <a:ext cx="6633184" cy="3963327"/>
          </a:xfrm>
          <a:prstGeom prst="rect">
            <a:avLst/>
          </a:prstGeom>
        </p:spPr>
      </p:pic>
    </p:spTree>
    <p:extLst>
      <p:ext uri="{BB962C8B-B14F-4D97-AF65-F5344CB8AC3E}">
        <p14:creationId xmlns:p14="http://schemas.microsoft.com/office/powerpoint/2010/main" val="12535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C613-9A86-0F5D-D7B4-8E613D0CF8FC}"/>
              </a:ext>
            </a:extLst>
          </p:cNvPr>
          <p:cNvSpPr>
            <a:spLocks noGrp="1"/>
          </p:cNvSpPr>
          <p:nvPr>
            <p:ph type="title"/>
          </p:nvPr>
        </p:nvSpPr>
        <p:spPr/>
        <p:txBody>
          <a:bodyPr/>
          <a:lstStyle/>
          <a:p>
            <a:r>
              <a:rPr lang="en-US" dirty="0"/>
              <a:t>How Does It 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71D3FA5-8E1B-2350-4B1B-CAC1B68BC7EA}"/>
                  </a:ext>
                </a:extLst>
              </p:cNvPr>
              <p:cNvSpPr>
                <a:spLocks noGrp="1"/>
              </p:cNvSpPr>
              <p:nvPr>
                <p:ph sz="half" idx="1"/>
              </p:nvPr>
            </p:nvSpPr>
            <p:spPr>
              <a:xfrm>
                <a:off x="913796" y="2076450"/>
                <a:ext cx="4332282" cy="3622671"/>
              </a:xfrm>
            </p:spPr>
            <p:txBody>
              <a:bodyPr>
                <a:normAutofit/>
              </a:bodyPr>
              <a:lstStyle/>
              <a:p>
                <a:pPr marL="36900" indent="0" algn="ctr">
                  <a:buNone/>
                </a:pPr>
                <a:r>
                  <a:rPr lang="en-US" dirty="0"/>
                  <a:t>Differential Equation Models (Deviation Variables)</a:t>
                </a:r>
              </a:p>
              <a:p>
                <a:pPr marL="36900" indent="0" algn="ctr">
                  <a:buNone/>
                </a:pPr>
                <a:endParaRPr lang="en-US" dirty="0"/>
              </a:p>
              <a:p>
                <a:pPr marL="3690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l-GR" b="0" i="1" smtClean="0">
                          <a:latin typeface="Cambria Math" panose="02040503050406030204" pitchFamily="18" charset="0"/>
                        </a:rPr>
                        <m:t>τ</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𝐾𝐶</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l-GR" b="0" i="1" smtClean="0">
                          <a:latin typeface="Cambria Math" panose="02040503050406030204" pitchFamily="18" charset="0"/>
                        </a:rPr>
                        <m:t>θ</m:t>
                      </m:r>
                      <m:r>
                        <a:rPr lang="en-US" b="0" i="1" smtClean="0">
                          <a:latin typeface="Cambria Math" panose="02040503050406030204" pitchFamily="18" charset="0"/>
                        </a:rPr>
                        <m:t>)</m:t>
                      </m:r>
                    </m:oMath>
                  </m:oMathPara>
                </a14:m>
                <a:endParaRPr lang="en-US" dirty="0"/>
              </a:p>
            </p:txBody>
          </p:sp>
        </mc:Choice>
        <mc:Fallback>
          <p:sp>
            <p:nvSpPr>
              <p:cNvPr id="3" name="Content Placeholder 2">
                <a:extLst>
                  <a:ext uri="{FF2B5EF4-FFF2-40B4-BE49-F238E27FC236}">
                    <a16:creationId xmlns:a16="http://schemas.microsoft.com/office/drawing/2014/main" id="{571D3FA5-8E1B-2350-4B1B-CAC1B68BC7EA}"/>
                  </a:ext>
                </a:extLst>
              </p:cNvPr>
              <p:cNvSpPr>
                <a:spLocks noGrp="1" noRot="1" noChangeAspect="1" noMove="1" noResize="1" noEditPoints="1" noAdjustHandles="1" noChangeArrowheads="1" noChangeShapeType="1" noTextEdit="1"/>
              </p:cNvSpPr>
              <p:nvPr>
                <p:ph sz="half" idx="1"/>
              </p:nvPr>
            </p:nvSpPr>
            <p:spPr>
              <a:xfrm>
                <a:off x="913796" y="2076450"/>
                <a:ext cx="4332282" cy="3622671"/>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7B72555-7BBE-7F8A-C885-A351AECA3DBC}"/>
                  </a:ext>
                </a:extLst>
              </p:cNvPr>
              <p:cNvSpPr>
                <a:spLocks noGrp="1"/>
              </p:cNvSpPr>
              <p:nvPr>
                <p:ph sz="half" idx="2"/>
              </p:nvPr>
            </p:nvSpPr>
            <p:spPr>
              <a:xfrm>
                <a:off x="5246078" y="2076451"/>
                <a:ext cx="6021479" cy="3622672"/>
              </a:xfrm>
            </p:spPr>
            <p:txBody>
              <a:bodyPr>
                <a:normAutofit/>
              </a:bodyPr>
              <a:lstStyle/>
              <a:p>
                <a:pPr marL="36900" indent="0" algn="ctr">
                  <a:buNone/>
                </a:pPr>
                <a:r>
                  <a:rPr lang="en-US" dirty="0"/>
                  <a:t>Numerical Approximations</a:t>
                </a:r>
              </a:p>
              <a:p>
                <a:pPr marL="36900" indent="0" algn="ctr">
                  <a:buNone/>
                </a:pPr>
                <a:endParaRPr lang="en-US" dirty="0"/>
              </a:p>
              <a:p>
                <a:pPr marL="3690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b="0" i="1" smtClean="0">
                          <a:latin typeface="Cambria Math" panose="02040503050406030204" pitchFamily="18" charset="0"/>
                        </a:rPr>
                        <m:t>+</m:t>
                      </m:r>
                      <m:r>
                        <m:rPr>
                          <m:sty m:val="p"/>
                        </m:rPr>
                        <a:rPr lang="el-GR" b="0" i="1" smtClean="0">
                          <a:latin typeface="Cambria Math" panose="02040503050406030204" pitchFamily="18" charset="0"/>
                        </a:rPr>
                        <m:t>τ</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num>
                        <m:den>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𝑡</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𝐾𝐶</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θ</m:t>
                              </m:r>
                            </m:num>
                            <m:den>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den>
                          </m:f>
                        </m:sub>
                      </m:sSub>
                      <m:r>
                        <a:rPr lang="en-US" b="0" i="1" smtClean="0">
                          <a:latin typeface="Cambria Math" panose="02040503050406030204" pitchFamily="18" charset="0"/>
                          <a:ea typeface="Cambria Math" panose="02040503050406030204" pitchFamily="18" charset="0"/>
                        </a:rPr>
                        <m:t>)</m:t>
                      </m:r>
                    </m:oMath>
                  </m:oMathPara>
                </a14:m>
                <a:endParaRPr lang="en-US" dirty="0"/>
              </a:p>
              <a:p>
                <a:pPr marL="36900" indent="0" algn="ctr">
                  <a:buNone/>
                </a:pPr>
                <a:endParaRPr lang="en-US" b="0" i="1" dirty="0">
                  <a:latin typeface="Cambria Math" panose="02040503050406030204" pitchFamily="18" charset="0"/>
                </a:endParaRPr>
              </a:p>
              <a:p>
                <a:pPr marL="3690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num>
                        <m:den>
                          <m:r>
                            <m:rPr>
                              <m:sty m:val="p"/>
                            </m:rPr>
                            <a:rPr lang="el-GR" i="1">
                              <a:latin typeface="Cambria Math" panose="02040503050406030204" pitchFamily="18" charset="0"/>
                              <a:ea typeface="Cambria Math" panose="02040503050406030204" pitchFamily="18" charset="0"/>
                            </a:rPr>
                            <m:t>τ</m:t>
                          </m:r>
                        </m:den>
                      </m:f>
                      <m:r>
                        <a:rPr lang="en-US" i="1">
                          <a:latin typeface="Cambria Math" panose="02040503050406030204" pitchFamily="18" charset="0"/>
                          <a:ea typeface="Cambria Math" panose="02040503050406030204" pitchFamily="18" charset="0"/>
                        </a:rPr>
                        <m:t>𝐶</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θ</m:t>
                                  </m:r>
                                </m:num>
                                <m:den>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𝑡</m:t>
                                  </m:r>
                                </m:den>
                              </m:f>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𝑡</m:t>
                              </m:r>
                            </m:num>
                            <m:den>
                              <m:r>
                                <m:rPr>
                                  <m:sty m:val="p"/>
                                </m:rPr>
                                <a:rPr lang="el-GR" b="0" i="1" smtClean="0">
                                  <a:latin typeface="Cambria Math" panose="02040503050406030204" pitchFamily="18" charset="0"/>
                                  <a:ea typeface="Cambria Math" panose="02040503050406030204" pitchFamily="18" charset="0"/>
                                </a:rPr>
                                <m:t>τ</m:t>
                              </m:r>
                            </m:den>
                          </m:f>
                        </m:e>
                      </m:d>
                      <m:r>
                        <a:rPr lang="en-US" b="0"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e>
                      </m:d>
                    </m:oMath>
                  </m:oMathPara>
                </a14:m>
                <a:endParaRPr lang="en-US" dirty="0"/>
              </a:p>
            </p:txBody>
          </p:sp>
        </mc:Choice>
        <mc:Fallback>
          <p:sp>
            <p:nvSpPr>
              <p:cNvPr id="4" name="Content Placeholder 3">
                <a:extLst>
                  <a:ext uri="{FF2B5EF4-FFF2-40B4-BE49-F238E27FC236}">
                    <a16:creationId xmlns:a16="http://schemas.microsoft.com/office/drawing/2014/main" id="{37B72555-7BBE-7F8A-C885-A351AECA3DBC}"/>
                  </a:ext>
                </a:extLst>
              </p:cNvPr>
              <p:cNvSpPr>
                <a:spLocks noGrp="1" noRot="1" noChangeAspect="1" noMove="1" noResize="1" noEditPoints="1" noAdjustHandles="1" noChangeArrowheads="1" noChangeShapeType="1" noTextEdit="1"/>
              </p:cNvSpPr>
              <p:nvPr>
                <p:ph sz="half" idx="2"/>
              </p:nvPr>
            </p:nvSpPr>
            <p:spPr>
              <a:xfrm>
                <a:off x="5246078" y="2076451"/>
                <a:ext cx="6021479" cy="3622672"/>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59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2B31-EB3E-A48B-1A38-BE1F4157A61E}"/>
              </a:ext>
            </a:extLst>
          </p:cNvPr>
          <p:cNvSpPr>
            <a:spLocks noGrp="1"/>
          </p:cNvSpPr>
          <p:nvPr>
            <p:ph type="title"/>
          </p:nvPr>
        </p:nvSpPr>
        <p:spPr/>
        <p:txBody>
          <a:bodyPr/>
          <a:lstStyle/>
          <a:p>
            <a:r>
              <a:rPr lang="en-US" dirty="0"/>
              <a:t>How Does It Work?</a:t>
            </a:r>
          </a:p>
        </p:txBody>
      </p:sp>
      <p:pic>
        <p:nvPicPr>
          <p:cNvPr id="5" name="Content Placeholder 4">
            <a:extLst>
              <a:ext uri="{FF2B5EF4-FFF2-40B4-BE49-F238E27FC236}">
                <a16:creationId xmlns:a16="http://schemas.microsoft.com/office/drawing/2014/main" id="{3BAAE45A-D595-E73E-EEA2-F805E44E938D}"/>
              </a:ext>
            </a:extLst>
          </p:cNvPr>
          <p:cNvPicPr>
            <a:picLocks noGrp="1" noChangeAspect="1"/>
          </p:cNvPicPr>
          <p:nvPr>
            <p:ph idx="1"/>
          </p:nvPr>
        </p:nvPicPr>
        <p:blipFill>
          <a:blip r:embed="rId2"/>
          <a:stretch>
            <a:fillRect/>
          </a:stretch>
        </p:blipFill>
        <p:spPr>
          <a:xfrm>
            <a:off x="2826890" y="2076450"/>
            <a:ext cx="6528694" cy="3714750"/>
          </a:xfrm>
        </p:spPr>
      </p:pic>
    </p:spTree>
    <p:extLst>
      <p:ext uri="{BB962C8B-B14F-4D97-AF65-F5344CB8AC3E}">
        <p14:creationId xmlns:p14="http://schemas.microsoft.com/office/powerpoint/2010/main" val="99405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E8D4-3181-40BF-C8C2-0A3CDF969902}"/>
              </a:ext>
            </a:extLst>
          </p:cNvPr>
          <p:cNvSpPr>
            <a:spLocks noGrp="1"/>
          </p:cNvSpPr>
          <p:nvPr>
            <p:ph type="title"/>
          </p:nvPr>
        </p:nvSpPr>
        <p:spPr>
          <a:xfrm>
            <a:off x="913795" y="609600"/>
            <a:ext cx="10353762" cy="1257300"/>
          </a:xfrm>
        </p:spPr>
        <p:txBody>
          <a:bodyPr>
            <a:normAutofit/>
          </a:bodyPr>
          <a:lstStyle/>
          <a:p>
            <a:r>
              <a:rPr lang="en-US" dirty="0"/>
              <a:t>The Takeaway</a:t>
            </a:r>
          </a:p>
        </p:txBody>
      </p:sp>
      <p:graphicFrame>
        <p:nvGraphicFramePr>
          <p:cNvPr id="14" name="Content Placeholder 2">
            <a:extLst>
              <a:ext uri="{FF2B5EF4-FFF2-40B4-BE49-F238E27FC236}">
                <a16:creationId xmlns:a16="http://schemas.microsoft.com/office/drawing/2014/main" id="{63AC95C8-4B91-0180-1ECC-1613BB6CCEE8}"/>
              </a:ext>
            </a:extLst>
          </p:cNvPr>
          <p:cNvGraphicFramePr>
            <a:graphicFrameLocks noGrp="1"/>
          </p:cNvGraphicFramePr>
          <p:nvPr>
            <p:ph idx="1"/>
            <p:extLst>
              <p:ext uri="{D42A27DB-BD31-4B8C-83A1-F6EECF244321}">
                <p14:modId xmlns:p14="http://schemas.microsoft.com/office/powerpoint/2010/main" val="360617568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87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Closed Loop Process Modelling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t>Weston Lewis, PE</a:t>
            </a:r>
          </a:p>
        </p:txBody>
      </p:sp>
    </p:spTree>
    <p:extLst>
      <p:ext uri="{BB962C8B-B14F-4D97-AF65-F5344CB8AC3E}">
        <p14:creationId xmlns:p14="http://schemas.microsoft.com/office/powerpoint/2010/main" val="416788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Agenda</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a:lnSpc>
                <a:spcPct val="90000"/>
              </a:lnSpc>
            </a:pPr>
            <a:r>
              <a:rPr lang="en-US" sz="1500" dirty="0"/>
              <a:t>Introduction and Motivation</a:t>
            </a:r>
          </a:p>
          <a:p>
            <a:pPr lvl="1">
              <a:lnSpc>
                <a:spcPct val="90000"/>
              </a:lnSpc>
            </a:pPr>
            <a:r>
              <a:rPr lang="en-US" sz="1500" dirty="0">
                <a:solidFill>
                  <a:srgbClr val="FFFFFF"/>
                </a:solidFill>
              </a:rPr>
              <a:t>Types of Process Responses</a:t>
            </a:r>
          </a:p>
          <a:p>
            <a:pPr lvl="1">
              <a:lnSpc>
                <a:spcPct val="90000"/>
              </a:lnSpc>
            </a:pPr>
            <a:r>
              <a:rPr lang="en-US" sz="1500" dirty="0">
                <a:solidFill>
                  <a:srgbClr val="FFFFFF"/>
                </a:solidFill>
              </a:rPr>
              <a:t>Graphical Estimation </a:t>
            </a:r>
          </a:p>
          <a:p>
            <a:pPr lvl="1">
              <a:lnSpc>
                <a:spcPct val="90000"/>
              </a:lnSpc>
            </a:pPr>
            <a:r>
              <a:rPr lang="en-US" sz="1500" dirty="0">
                <a:solidFill>
                  <a:srgbClr val="FFFFFF"/>
                </a:solidFill>
              </a:rPr>
              <a:t>Numerical Estimation</a:t>
            </a:r>
          </a:p>
          <a:p>
            <a:pPr>
              <a:lnSpc>
                <a:spcPct val="90000"/>
              </a:lnSpc>
            </a:pPr>
            <a:r>
              <a:rPr lang="en-US" sz="1500" dirty="0"/>
              <a:t>Applications</a:t>
            </a:r>
          </a:p>
          <a:p>
            <a:pPr lvl="1">
              <a:lnSpc>
                <a:spcPct val="90000"/>
              </a:lnSpc>
            </a:pPr>
            <a:r>
              <a:rPr lang="en-US" sz="1500" dirty="0">
                <a:solidFill>
                  <a:srgbClr val="FFFFFF"/>
                </a:solidFill>
              </a:rPr>
              <a:t>Industry Needs</a:t>
            </a:r>
          </a:p>
          <a:p>
            <a:pPr lvl="1">
              <a:lnSpc>
                <a:spcPct val="90000"/>
              </a:lnSpc>
            </a:pPr>
            <a:r>
              <a:rPr lang="en-US" sz="1500" dirty="0">
                <a:solidFill>
                  <a:srgbClr val="FFFFFF"/>
                </a:solidFill>
              </a:rPr>
              <a:t>Practical Demonstration</a:t>
            </a:r>
          </a:p>
        </p:txBody>
      </p:sp>
    </p:spTree>
    <p:extLst>
      <p:ext uri="{BB962C8B-B14F-4D97-AF65-F5344CB8AC3E}">
        <p14:creationId xmlns:p14="http://schemas.microsoft.com/office/powerpoint/2010/main" val="322023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B8D17-20D5-4709-9EC8-C5B228446B3A}"/>
              </a:ext>
            </a:extLst>
          </p:cNvPr>
          <p:cNvSpPr>
            <a:spLocks noGrp="1"/>
          </p:cNvSpPr>
          <p:nvPr>
            <p:ph type="title"/>
          </p:nvPr>
        </p:nvSpPr>
        <p:spPr/>
        <p:txBody>
          <a:bodyPr>
            <a:normAutofit/>
          </a:bodyPr>
          <a:lstStyle/>
          <a:p>
            <a:r>
              <a:rPr lang="en-US" sz="6600" dirty="0"/>
              <a:t>What is Model Acquisition?</a:t>
            </a:r>
          </a:p>
        </p:txBody>
      </p:sp>
    </p:spTree>
    <p:extLst>
      <p:ext uri="{BB962C8B-B14F-4D97-AF65-F5344CB8AC3E}">
        <p14:creationId xmlns:p14="http://schemas.microsoft.com/office/powerpoint/2010/main" val="365200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7E707F-9CCE-4C07-B1DF-EFC7C55DE931}"/>
              </a:ext>
            </a:extLst>
          </p:cNvPr>
          <p:cNvSpPr>
            <a:spLocks noGrp="1"/>
          </p:cNvSpPr>
          <p:nvPr>
            <p:ph type="title"/>
          </p:nvPr>
        </p:nvSpPr>
        <p:spPr/>
        <p:txBody>
          <a:bodyPr/>
          <a:lstStyle/>
          <a:p>
            <a:r>
              <a:rPr lang="en-US" dirty="0"/>
              <a:t>	 Raw Data						Process Model</a:t>
            </a:r>
          </a:p>
        </p:txBody>
      </p:sp>
      <p:pic>
        <p:nvPicPr>
          <p:cNvPr id="10" name="Content Placeholder 9">
            <a:extLst>
              <a:ext uri="{FF2B5EF4-FFF2-40B4-BE49-F238E27FC236}">
                <a16:creationId xmlns:a16="http://schemas.microsoft.com/office/drawing/2014/main" id="{12FF5E8B-52C3-4A16-9DF9-79D62E625993}"/>
              </a:ext>
            </a:extLst>
          </p:cNvPr>
          <p:cNvPicPr>
            <a:picLocks noGrp="1" noChangeAspect="1"/>
          </p:cNvPicPr>
          <p:nvPr>
            <p:ph sz="half" idx="1"/>
          </p:nvPr>
        </p:nvPicPr>
        <p:blipFill>
          <a:blip r:embed="rId2"/>
          <a:stretch>
            <a:fillRect/>
          </a:stretch>
        </p:blipFill>
        <p:spPr>
          <a:xfrm>
            <a:off x="697428" y="2603241"/>
            <a:ext cx="5083857" cy="2091644"/>
          </a:xfrm>
          <a:prstGeom prst="rect">
            <a:avLst/>
          </a:prstGeom>
        </p:spPr>
      </p:pic>
      <p:pic>
        <p:nvPicPr>
          <p:cNvPr id="14" name="Content Placeholder 13">
            <a:extLst>
              <a:ext uri="{FF2B5EF4-FFF2-40B4-BE49-F238E27FC236}">
                <a16:creationId xmlns:a16="http://schemas.microsoft.com/office/drawing/2014/main" id="{61618B2D-6337-4389-8341-A68EE74AE5D6}"/>
              </a:ext>
            </a:extLst>
          </p:cNvPr>
          <p:cNvPicPr>
            <a:picLocks noGrp="1" noChangeAspect="1"/>
          </p:cNvPicPr>
          <p:nvPr>
            <p:ph sz="half" idx="2"/>
          </p:nvPr>
        </p:nvPicPr>
        <p:blipFill>
          <a:blip r:embed="rId3"/>
          <a:stretch>
            <a:fillRect/>
          </a:stretch>
        </p:blipFill>
        <p:spPr>
          <a:xfrm>
            <a:off x="6409807" y="2556069"/>
            <a:ext cx="4857750" cy="2185987"/>
          </a:xfrm>
          <a:prstGeom prst="rect">
            <a:avLst/>
          </a:prstGeom>
        </p:spPr>
      </p:pic>
    </p:spTree>
    <p:extLst>
      <p:ext uri="{BB962C8B-B14F-4D97-AF65-F5344CB8AC3E}">
        <p14:creationId xmlns:p14="http://schemas.microsoft.com/office/powerpoint/2010/main" val="29546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F2EA1-472B-45EE-B5E4-0BED8B8E7E0A}"/>
              </a:ext>
            </a:extLst>
          </p:cNvPr>
          <p:cNvSpPr>
            <a:spLocks noGrp="1"/>
          </p:cNvSpPr>
          <p:nvPr>
            <p:ph type="title"/>
          </p:nvPr>
        </p:nvSpPr>
        <p:spPr>
          <a:xfrm>
            <a:off x="913795" y="609599"/>
            <a:ext cx="5978072" cy="1481150"/>
          </a:xfrm>
        </p:spPr>
        <p:txBody>
          <a:bodyPr vert="horz" lIns="91440" tIns="45720" rIns="91440" bIns="45720" rtlCol="0" anchor="ctr">
            <a:normAutofit/>
          </a:bodyPr>
          <a:lstStyle/>
          <a:p>
            <a:r>
              <a:rPr lang="en-US" sz="4000"/>
              <a:t>Self-Regulating Responses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56DFB4-93B2-4AAF-8A49-59CDD253CDDA}"/>
                  </a:ext>
                </a:extLst>
              </p:cNvPr>
              <p:cNvSpPr>
                <a:spLocks noGrp="1"/>
              </p:cNvSpPr>
              <p:nvPr>
                <p:ph sz="half" idx="1"/>
              </p:nvPr>
            </p:nvSpPr>
            <p:spPr>
              <a:xfrm>
                <a:off x="913795" y="2279176"/>
                <a:ext cx="5978072" cy="3415672"/>
              </a:xfrm>
            </p:spPr>
            <p:txBody>
              <a:bodyPr vert="horz" lIns="91440" tIns="45720" rIns="91440" bIns="45720" rtlCol="0" anchor="ctr">
                <a:normAutofit/>
              </a:bodyPr>
              <a:lstStyle/>
              <a:p>
                <a:r>
                  <a:rPr lang="en-US" dirty="0"/>
                  <a:t>First Order Plus Time Delay</a:t>
                </a:r>
              </a:p>
              <a:p>
                <a:pPr marL="36900" indent="0">
                  <a:buFont typeface="Wingdings 2" charset="2"/>
                  <a:buNone/>
                </a:pPr>
                <a:r>
                  <a:rPr lang="en-US" dirty="0"/>
                  <a:t>	</a:t>
                </a:r>
                <a14:m>
                  <m:oMath xmlns:m="http://schemas.openxmlformats.org/officeDocument/2006/math">
                    <m:r>
                      <a:rPr lang="en-US" b="0" i="1">
                        <a:latin typeface="Cambria Math" panose="02040503050406030204" pitchFamily="18" charset="0"/>
                      </a:rPr>
                      <m:t>𝐻</m:t>
                    </m:r>
                    <m:d>
                      <m:dPr>
                        <m:ctrlPr>
                          <a:rPr lang="en-US" b="0" i="1">
                            <a:latin typeface="Cambria Math" panose="02040503050406030204" pitchFamily="18" charset="0"/>
                          </a:rPr>
                        </m:ctrlPr>
                      </m:dPr>
                      <m:e>
                        <m:r>
                          <a:rPr lang="en-US" b="0" i="1">
                            <a:latin typeface="Cambria Math" panose="02040503050406030204" pitchFamily="18" charset="0"/>
                          </a:rPr>
                          <m:t>𝑠</m:t>
                        </m:r>
                      </m:e>
                    </m:d>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𝐾</m:t>
                            </m:r>
                          </m:e>
                          <m:sub>
                            <m:r>
                              <a:rPr lang="en-US" b="0" i="1">
                                <a:latin typeface="Cambria Math" panose="02040503050406030204" pitchFamily="18" charset="0"/>
                              </a:rPr>
                              <m:t>𝑝</m:t>
                            </m:r>
                          </m:sub>
                        </m:sSub>
                      </m:num>
                      <m:den>
                        <m:r>
                          <m:rPr>
                            <m:sty m:val="p"/>
                          </m:rPr>
                          <a:rPr lang="en-US" b="0" i="1">
                            <a:latin typeface="Cambria Math" panose="02040503050406030204" pitchFamily="18" charset="0"/>
                          </a:rPr>
                          <m:t>τ</m:t>
                        </m:r>
                        <m:r>
                          <a:rPr lang="en-US" b="0" i="1">
                            <a:latin typeface="Cambria Math" panose="02040503050406030204" pitchFamily="18" charset="0"/>
                          </a:rPr>
                          <m:t>𝑠</m:t>
                        </m:r>
                        <m:r>
                          <a:rPr lang="en-US" b="0" i="1">
                            <a:latin typeface="Cambria Math" panose="02040503050406030204" pitchFamily="18" charset="0"/>
                          </a:rPr>
                          <m:t>+1</m:t>
                        </m:r>
                      </m:den>
                    </m:f>
                    <m:sSup>
                      <m:sSupPr>
                        <m:ctrlPr>
                          <a:rPr lang="en-US" b="0" i="1">
                            <a:latin typeface="Cambria Math" panose="02040503050406030204" pitchFamily="18" charset="0"/>
                          </a:rPr>
                        </m:ctrlPr>
                      </m:sSupPr>
                      <m:e>
                        <m:r>
                          <a:rPr lang="en-US" b="0" i="1">
                            <a:latin typeface="Cambria Math" panose="02040503050406030204" pitchFamily="18" charset="0"/>
                          </a:rPr>
                          <m:t>𝑒</m:t>
                        </m:r>
                      </m:e>
                      <m:sup>
                        <m:r>
                          <a:rPr lang="en-US" b="0" i="1">
                            <a:latin typeface="Cambria Math" panose="02040503050406030204" pitchFamily="18" charset="0"/>
                          </a:rPr>
                          <m:t>−</m:t>
                        </m:r>
                        <m:r>
                          <m:rPr>
                            <m:sty m:val="p"/>
                          </m:rPr>
                          <a:rPr lang="en-US" b="0" i="1">
                            <a:latin typeface="Cambria Math" panose="02040503050406030204" pitchFamily="18" charset="0"/>
                          </a:rPr>
                          <m:t>θ</m:t>
                        </m:r>
                        <m:r>
                          <a:rPr lang="en-US" b="0" i="1">
                            <a:latin typeface="Cambria Math" panose="02040503050406030204" pitchFamily="18" charset="0"/>
                          </a:rPr>
                          <m:t>𝑠</m:t>
                        </m:r>
                      </m:sup>
                    </m:sSup>
                  </m:oMath>
                </a14:m>
                <a:endParaRPr lang="en-US" dirty="0"/>
              </a:p>
              <a:p>
                <a:r>
                  <a:rPr lang="en-US" dirty="0"/>
                  <a:t>Second Order Plus Time Delay</a:t>
                </a:r>
              </a:p>
              <a:p>
                <a:pPr marL="36900" indent="0">
                  <a:buFont typeface="Wingdings 2" charset="2"/>
                  <a:buNone/>
                </a:pPr>
                <a:r>
                  <a:rPr lang="en-US" dirty="0"/>
                  <a:t>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𝑝</m:t>
                            </m:r>
                          </m:sub>
                        </m:sSub>
                      </m:num>
                      <m:den>
                        <m:sSup>
                          <m:sSupPr>
                            <m:ctrlPr>
                              <a:rPr lang="en-US" b="0" i="1">
                                <a:latin typeface="Cambria Math" panose="02040503050406030204" pitchFamily="18" charset="0"/>
                              </a:rPr>
                            </m:ctrlPr>
                          </m:sSupPr>
                          <m:e>
                            <m:r>
                              <m:rPr>
                                <m:sty m:val="p"/>
                              </m:rPr>
                              <a:rPr lang="en-US" i="1">
                                <a:latin typeface="Cambria Math" panose="02040503050406030204" pitchFamily="18" charset="0"/>
                              </a:rPr>
                              <m:t>τ</m:t>
                            </m:r>
                          </m:e>
                          <m:sup>
                            <m:r>
                              <a:rPr lang="en-US" b="0" i="1">
                                <a:latin typeface="Cambria Math" panose="02040503050406030204" pitchFamily="18" charset="0"/>
                              </a:rPr>
                              <m:t>2</m:t>
                            </m:r>
                          </m:sup>
                        </m:sSup>
                        <m:sSup>
                          <m:sSupPr>
                            <m:ctrlPr>
                              <a:rPr lang="en-US" b="0" i="1">
                                <a:latin typeface="Cambria Math" panose="02040503050406030204" pitchFamily="18" charset="0"/>
                              </a:rPr>
                            </m:ctrlPr>
                          </m:sSupPr>
                          <m:e>
                            <m:r>
                              <a:rPr lang="en-US" i="1">
                                <a:latin typeface="Cambria Math" panose="02040503050406030204" pitchFamily="18" charset="0"/>
                              </a:rPr>
                              <m:t>𝑠</m:t>
                            </m:r>
                          </m:e>
                          <m:sup>
                            <m:r>
                              <a:rPr lang="en-US" b="0" i="1">
                                <a:latin typeface="Cambria Math" panose="02040503050406030204" pitchFamily="18" charset="0"/>
                              </a:rPr>
                              <m:t>2</m:t>
                            </m:r>
                          </m:sup>
                        </m:sSup>
                        <m:r>
                          <a:rPr lang="en-US" b="0" i="1">
                            <a:latin typeface="Cambria Math" panose="02040503050406030204" pitchFamily="18" charset="0"/>
                          </a:rPr>
                          <m:t>+2</m:t>
                        </m:r>
                        <m:r>
                          <m:rPr>
                            <m:sty m:val="p"/>
                          </m:rPr>
                          <a:rPr lang="en-US" b="0" i="1">
                            <a:latin typeface="Cambria Math" panose="02040503050406030204" pitchFamily="18" charset="0"/>
                          </a:rPr>
                          <m:t>ζτ</m:t>
                        </m:r>
                        <m:r>
                          <a:rPr lang="en-US" b="0" i="1">
                            <a:latin typeface="Cambria Math" panose="02040503050406030204" pitchFamily="18" charset="0"/>
                          </a:rPr>
                          <m:t>𝑠</m:t>
                        </m:r>
                        <m:r>
                          <a:rPr lang="en-US" i="1">
                            <a:latin typeface="Cambria Math" panose="02040503050406030204" pitchFamily="18" charset="0"/>
                          </a:rPr>
                          <m:t>+1</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m:rPr>
                            <m:sty m:val="p"/>
                          </m:rPr>
                          <a:rPr lang="en-US" i="1">
                            <a:latin typeface="Cambria Math" panose="02040503050406030204" pitchFamily="18" charset="0"/>
                          </a:rPr>
                          <m:t>θ</m:t>
                        </m:r>
                        <m:r>
                          <a:rPr lang="en-US" i="1">
                            <a:latin typeface="Cambria Math" panose="02040503050406030204" pitchFamily="18" charset="0"/>
                          </a:rPr>
                          <m:t>𝑠</m:t>
                        </m:r>
                      </m:sup>
                    </m:sSup>
                  </m:oMath>
                </a14:m>
                <a:endParaRPr lang="en-US" dirty="0"/>
              </a:p>
              <a:p>
                <a:r>
                  <a:rPr lang="en-US" dirty="0"/>
                  <a:t>Higher Order, Inverse Response, Variable Gain</a:t>
                </a:r>
              </a:p>
            </p:txBody>
          </p:sp>
        </mc:Choice>
        <mc:Fallback>
          <p:sp>
            <p:nvSpPr>
              <p:cNvPr id="3" name="Content Placeholder 2">
                <a:extLst>
                  <a:ext uri="{FF2B5EF4-FFF2-40B4-BE49-F238E27FC236}">
                    <a16:creationId xmlns:a16="http://schemas.microsoft.com/office/drawing/2014/main" id="{0656DFB4-93B2-4AAF-8A49-59CDD253CDDA}"/>
                  </a:ext>
                </a:extLst>
              </p:cNvPr>
              <p:cNvSpPr>
                <a:spLocks noGrp="1" noRot="1" noChangeAspect="1" noMove="1" noResize="1" noEditPoints="1" noAdjustHandles="1" noChangeArrowheads="1" noChangeShapeType="1" noTextEdit="1"/>
              </p:cNvSpPr>
              <p:nvPr>
                <p:ph sz="half" idx="1"/>
              </p:nvPr>
            </p:nvSpPr>
            <p:spPr>
              <a:xfrm>
                <a:off x="913795" y="2279176"/>
                <a:ext cx="5978072" cy="3415672"/>
              </a:xfrm>
              <a:blipFill>
                <a:blip r:embed="rId3"/>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6" name="Picture 5">
            <a:extLst>
              <a:ext uri="{FF2B5EF4-FFF2-40B4-BE49-F238E27FC236}">
                <a16:creationId xmlns:a16="http://schemas.microsoft.com/office/drawing/2014/main" id="{34079712-5BF7-4142-9C17-41D6D93C2D9E}"/>
              </a:ext>
            </a:extLst>
          </p:cNvPr>
          <p:cNvPicPr>
            <a:picLocks noChangeAspect="1"/>
          </p:cNvPicPr>
          <p:nvPr/>
        </p:nvPicPr>
        <p:blipFill>
          <a:blip r:embed="rId5"/>
          <a:stretch>
            <a:fillRect/>
          </a:stretch>
        </p:blipFill>
        <p:spPr>
          <a:xfrm>
            <a:off x="7848600" y="858445"/>
            <a:ext cx="3699934" cy="2194711"/>
          </a:xfrm>
          <a:prstGeom prst="rect">
            <a:avLst/>
          </a:prstGeom>
        </p:spPr>
      </p:pic>
      <p:pic>
        <p:nvPicPr>
          <p:cNvPr id="7" name="Picture 6">
            <a:extLst>
              <a:ext uri="{FF2B5EF4-FFF2-40B4-BE49-F238E27FC236}">
                <a16:creationId xmlns:a16="http://schemas.microsoft.com/office/drawing/2014/main" id="{739747FE-9EBB-4D20-BFC6-43C278C6DFF3}"/>
              </a:ext>
            </a:extLst>
          </p:cNvPr>
          <p:cNvPicPr>
            <a:picLocks noChangeAspect="1"/>
          </p:cNvPicPr>
          <p:nvPr/>
        </p:nvPicPr>
        <p:blipFill>
          <a:blip r:embed="rId6"/>
          <a:stretch>
            <a:fillRect/>
          </a:stretch>
        </p:blipFill>
        <p:spPr>
          <a:xfrm>
            <a:off x="7848600" y="3804841"/>
            <a:ext cx="3699934" cy="2194711"/>
          </a:xfrm>
          <a:prstGeom prst="rect">
            <a:avLst/>
          </a:prstGeom>
        </p:spPr>
      </p:pic>
    </p:spTree>
    <p:extLst>
      <p:ext uri="{BB962C8B-B14F-4D97-AF65-F5344CB8AC3E}">
        <p14:creationId xmlns:p14="http://schemas.microsoft.com/office/powerpoint/2010/main" val="234228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C2D2C5B-1C9A-4F42-9631-875D623BCC98}"/>
              </a:ext>
            </a:extLst>
          </p:cNvPr>
          <p:cNvSpPr>
            <a:spLocks noGrp="1"/>
          </p:cNvSpPr>
          <p:nvPr>
            <p:ph type="title"/>
          </p:nvPr>
        </p:nvSpPr>
        <p:spPr>
          <a:xfrm>
            <a:off x="913795" y="609599"/>
            <a:ext cx="5978072" cy="1481150"/>
          </a:xfrm>
        </p:spPr>
        <p:txBody>
          <a:bodyPr vert="horz" lIns="91440" tIns="45720" rIns="91440" bIns="45720" rtlCol="0" anchor="ctr">
            <a:normAutofit/>
          </a:bodyPr>
          <a:lstStyle/>
          <a:p>
            <a:r>
              <a:rPr lang="en-US" sz="4000"/>
              <a:t>Non-Self-Regulating Responses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DC26DF88-9A8E-4AAB-9822-1CE34B9C1A31}"/>
                  </a:ext>
                </a:extLst>
              </p:cNvPr>
              <p:cNvSpPr>
                <a:spLocks noGrp="1"/>
              </p:cNvSpPr>
              <p:nvPr>
                <p:ph sz="half" idx="1"/>
              </p:nvPr>
            </p:nvSpPr>
            <p:spPr>
              <a:xfrm>
                <a:off x="913795" y="2279176"/>
                <a:ext cx="5978072" cy="3415672"/>
              </a:xfrm>
            </p:spPr>
            <p:txBody>
              <a:bodyPr vert="horz" lIns="91440" tIns="45720" rIns="91440" bIns="45720" rtlCol="0" anchor="ctr">
                <a:normAutofit/>
              </a:bodyPr>
              <a:lstStyle/>
              <a:p>
                <a:r>
                  <a:rPr lang="en-US" dirty="0"/>
                  <a:t>Integrating Plus Time Delay</a:t>
                </a:r>
              </a:p>
              <a:p>
                <a:pPr marL="36900" indent="0">
                  <a:buFont typeface="Wingdings 2" charset="2"/>
                  <a:buNone/>
                </a:pPr>
                <a:r>
                  <a:rPr lang="en-US" dirty="0"/>
                  <a:t>	</a:t>
                </a:r>
                <a14:m>
                  <m:oMath xmlns:m="http://schemas.openxmlformats.org/officeDocument/2006/math">
                    <m:r>
                      <a:rPr lang="en-US" b="0" i="1">
                        <a:latin typeface="Cambria Math" panose="02040503050406030204" pitchFamily="18" charset="0"/>
                      </a:rPr>
                      <m:t>𝐻</m:t>
                    </m:r>
                    <m:d>
                      <m:dPr>
                        <m:ctrlPr>
                          <a:rPr lang="en-US" b="0" i="1">
                            <a:latin typeface="Cambria Math" panose="02040503050406030204" pitchFamily="18" charset="0"/>
                          </a:rPr>
                        </m:ctrlPr>
                      </m:dPr>
                      <m:e>
                        <m:r>
                          <a:rPr lang="en-US" b="0" i="1">
                            <a:latin typeface="Cambria Math" panose="02040503050406030204" pitchFamily="18" charset="0"/>
                          </a:rPr>
                          <m:t>𝑠</m:t>
                        </m:r>
                      </m:e>
                    </m:d>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𝐾</m:t>
                            </m:r>
                          </m:e>
                          <m:sub>
                            <m:r>
                              <a:rPr lang="en-US" b="0" i="1">
                                <a:latin typeface="Cambria Math" panose="02040503050406030204" pitchFamily="18" charset="0"/>
                              </a:rPr>
                              <m:t>𝑝</m:t>
                            </m:r>
                          </m:sub>
                        </m:sSub>
                      </m:num>
                      <m:den>
                        <m:r>
                          <a:rPr lang="en-US" b="0" i="1">
                            <a:latin typeface="Cambria Math" panose="02040503050406030204" pitchFamily="18" charset="0"/>
                          </a:rPr>
                          <m:t>𝑠</m:t>
                        </m:r>
                      </m:den>
                    </m:f>
                    <m:sSup>
                      <m:sSupPr>
                        <m:ctrlPr>
                          <a:rPr lang="en-US" b="0" i="1">
                            <a:latin typeface="Cambria Math" panose="02040503050406030204" pitchFamily="18" charset="0"/>
                          </a:rPr>
                        </m:ctrlPr>
                      </m:sSupPr>
                      <m:e>
                        <m:r>
                          <a:rPr lang="en-US" b="0" i="1">
                            <a:latin typeface="Cambria Math" panose="02040503050406030204" pitchFamily="18" charset="0"/>
                          </a:rPr>
                          <m:t>𝑒</m:t>
                        </m:r>
                      </m:e>
                      <m:sup>
                        <m:r>
                          <a:rPr lang="en-US" b="0" i="1">
                            <a:latin typeface="Cambria Math" panose="02040503050406030204" pitchFamily="18" charset="0"/>
                          </a:rPr>
                          <m:t>−</m:t>
                        </m:r>
                        <m:r>
                          <m:rPr>
                            <m:sty m:val="p"/>
                          </m:rPr>
                          <a:rPr lang="en-US" b="0" i="1">
                            <a:latin typeface="Cambria Math" panose="02040503050406030204" pitchFamily="18" charset="0"/>
                          </a:rPr>
                          <m:t>θ</m:t>
                        </m:r>
                        <m:r>
                          <a:rPr lang="en-US" b="0" i="1">
                            <a:latin typeface="Cambria Math" panose="02040503050406030204" pitchFamily="18" charset="0"/>
                          </a:rPr>
                          <m:t>𝑠</m:t>
                        </m:r>
                      </m:sup>
                    </m:sSup>
                  </m:oMath>
                </a14:m>
                <a:endParaRPr lang="en-US" dirty="0"/>
              </a:p>
              <a:p>
                <a:r>
                  <a:rPr lang="en-US" dirty="0"/>
                  <a:t>Unstable Plus Time Delay</a:t>
                </a:r>
              </a:p>
              <a:p>
                <a:pPr marL="36900" indent="0">
                  <a:buFont typeface="Wingdings 2" charset="2"/>
                  <a:buNone/>
                </a:pPr>
                <a:r>
                  <a:rPr lang="en-US" dirty="0"/>
                  <a:t>	</a:t>
                </a:r>
                <a14:m>
                  <m:oMath xmlns:m="http://schemas.openxmlformats.org/officeDocument/2006/math">
                    <m:r>
                      <a:rPr lang="en-US" b="0" i="1">
                        <a:latin typeface="Cambria Math" panose="02040503050406030204" pitchFamily="18" charset="0"/>
                      </a:rPr>
                      <m:t>𝐻</m:t>
                    </m:r>
                    <m:d>
                      <m:dPr>
                        <m:ctrlPr>
                          <a:rPr lang="en-US" b="0" i="1">
                            <a:latin typeface="Cambria Math" panose="02040503050406030204" pitchFamily="18" charset="0"/>
                          </a:rPr>
                        </m:ctrlPr>
                      </m:dPr>
                      <m:e>
                        <m:r>
                          <a:rPr lang="en-US" b="0" i="1">
                            <a:latin typeface="Cambria Math" panose="02040503050406030204" pitchFamily="18" charset="0"/>
                          </a:rPr>
                          <m:t>𝑠</m:t>
                        </m:r>
                      </m:e>
                    </m:d>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𝐾</m:t>
                            </m:r>
                          </m:e>
                          <m:sub>
                            <m:r>
                              <a:rPr lang="en-US" b="0" i="1">
                                <a:latin typeface="Cambria Math" panose="02040503050406030204" pitchFamily="18" charset="0"/>
                              </a:rPr>
                              <m:t>𝑝</m:t>
                            </m:r>
                          </m:sub>
                        </m:sSub>
                      </m:num>
                      <m:den>
                        <m:r>
                          <m:rPr>
                            <m:sty m:val="p"/>
                          </m:rPr>
                          <a:rPr lang="en-US" b="0" i="1">
                            <a:latin typeface="Cambria Math" panose="02040503050406030204" pitchFamily="18" charset="0"/>
                          </a:rPr>
                          <m:t>τ</m:t>
                        </m:r>
                        <m:r>
                          <a:rPr lang="en-US" b="0" i="1">
                            <a:latin typeface="Cambria Math" panose="02040503050406030204" pitchFamily="18" charset="0"/>
                          </a:rPr>
                          <m:t>𝑠</m:t>
                        </m:r>
                        <m:r>
                          <a:rPr lang="en-US" b="0" i="1">
                            <a:latin typeface="Cambria Math" panose="02040503050406030204" pitchFamily="18" charset="0"/>
                          </a:rPr>
                          <m:t>−1</m:t>
                        </m:r>
                      </m:den>
                    </m:f>
                    <m:sSup>
                      <m:sSupPr>
                        <m:ctrlPr>
                          <a:rPr lang="en-US" b="0" i="1">
                            <a:latin typeface="Cambria Math" panose="02040503050406030204" pitchFamily="18" charset="0"/>
                          </a:rPr>
                        </m:ctrlPr>
                      </m:sSupPr>
                      <m:e>
                        <m:r>
                          <a:rPr lang="en-US" b="0" i="1">
                            <a:latin typeface="Cambria Math" panose="02040503050406030204" pitchFamily="18" charset="0"/>
                          </a:rPr>
                          <m:t>𝑒</m:t>
                        </m:r>
                      </m:e>
                      <m:sup>
                        <m:r>
                          <a:rPr lang="en-US" b="0" i="1">
                            <a:latin typeface="Cambria Math" panose="02040503050406030204" pitchFamily="18" charset="0"/>
                          </a:rPr>
                          <m:t>−</m:t>
                        </m:r>
                        <m:r>
                          <m:rPr>
                            <m:sty m:val="p"/>
                          </m:rPr>
                          <a:rPr lang="en-US" b="0" i="1">
                            <a:latin typeface="Cambria Math" panose="02040503050406030204" pitchFamily="18" charset="0"/>
                          </a:rPr>
                          <m:t>θ</m:t>
                        </m:r>
                        <m:r>
                          <a:rPr lang="en-US" b="0" i="1">
                            <a:latin typeface="Cambria Math" panose="02040503050406030204" pitchFamily="18" charset="0"/>
                          </a:rPr>
                          <m:t>𝑠</m:t>
                        </m:r>
                      </m:sup>
                    </m:sSup>
                  </m:oMath>
                </a14:m>
                <a:endParaRPr lang="en-US" dirty="0"/>
              </a:p>
            </p:txBody>
          </p:sp>
        </mc:Choice>
        <mc:Fallback>
          <p:sp>
            <p:nvSpPr>
              <p:cNvPr id="6" name="Content Placeholder 5">
                <a:extLst>
                  <a:ext uri="{FF2B5EF4-FFF2-40B4-BE49-F238E27FC236}">
                    <a16:creationId xmlns:a16="http://schemas.microsoft.com/office/drawing/2014/main" id="{DC26DF88-9A8E-4AAB-9822-1CE34B9C1A31}"/>
                  </a:ext>
                </a:extLst>
              </p:cNvPr>
              <p:cNvSpPr>
                <a:spLocks noGrp="1" noRot="1" noChangeAspect="1" noMove="1" noResize="1" noEditPoints="1" noAdjustHandles="1" noChangeArrowheads="1" noChangeShapeType="1" noTextEdit="1"/>
              </p:cNvSpPr>
              <p:nvPr>
                <p:ph sz="half" idx="1"/>
              </p:nvPr>
            </p:nvSpPr>
            <p:spPr>
              <a:xfrm>
                <a:off x="913795" y="2279176"/>
                <a:ext cx="5978072" cy="3415672"/>
              </a:xfrm>
              <a:blipFill>
                <a:blip r:embed="rId3"/>
                <a:stretch>
                  <a:fillRect/>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a:extLst>
              <a:ext uri="{FF2B5EF4-FFF2-40B4-BE49-F238E27FC236}">
                <a16:creationId xmlns:a16="http://schemas.microsoft.com/office/drawing/2014/main" id="{A57DC0A6-CD2D-6A7D-4D49-99A084A075E7}"/>
              </a:ext>
            </a:extLst>
          </p:cNvPr>
          <p:cNvPicPr>
            <a:picLocks noChangeAspect="1"/>
          </p:cNvPicPr>
          <p:nvPr/>
        </p:nvPicPr>
        <p:blipFill rotWithShape="1">
          <a:blip r:embed="rId5"/>
          <a:srcRect r="6918" b="-3"/>
          <a:stretch/>
        </p:blipFill>
        <p:spPr>
          <a:xfrm>
            <a:off x="7848600" y="3806118"/>
            <a:ext cx="3699934" cy="2357896"/>
          </a:xfrm>
          <a:prstGeom prst="rect">
            <a:avLst/>
          </a:prstGeom>
        </p:spPr>
      </p:pic>
      <p:pic>
        <p:nvPicPr>
          <p:cNvPr id="2" name="Content Placeholder 1">
            <a:extLst>
              <a:ext uri="{FF2B5EF4-FFF2-40B4-BE49-F238E27FC236}">
                <a16:creationId xmlns:a16="http://schemas.microsoft.com/office/drawing/2014/main" id="{1E3FBA46-30EE-44B4-7586-22B1ADCA14BC}"/>
              </a:ext>
            </a:extLst>
          </p:cNvPr>
          <p:cNvPicPr>
            <a:picLocks noGrp="1" noChangeAspect="1"/>
          </p:cNvPicPr>
          <p:nvPr>
            <p:ph sz="half" idx="2"/>
          </p:nvPr>
        </p:nvPicPr>
        <p:blipFill rotWithShape="1">
          <a:blip r:embed="rId6"/>
          <a:srcRect r="9066" b="-3"/>
          <a:stretch/>
        </p:blipFill>
        <p:spPr>
          <a:xfrm>
            <a:off x="7848600" y="693988"/>
            <a:ext cx="3699934" cy="2357895"/>
          </a:xfrm>
          <a:prstGeom prst="rect">
            <a:avLst/>
          </a:prstGeom>
        </p:spPr>
      </p:pic>
    </p:spTree>
    <p:extLst>
      <p:ext uri="{BB962C8B-B14F-4D97-AF65-F5344CB8AC3E}">
        <p14:creationId xmlns:p14="http://schemas.microsoft.com/office/powerpoint/2010/main" val="8301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60D3F-512C-3EF0-F494-1999261ABB6B}"/>
              </a:ext>
            </a:extLst>
          </p:cNvPr>
          <p:cNvSpPr>
            <a:spLocks noGrp="1"/>
          </p:cNvSpPr>
          <p:nvPr>
            <p:ph type="title"/>
          </p:nvPr>
        </p:nvSpPr>
        <p:spPr>
          <a:xfrm>
            <a:off x="913795" y="965196"/>
            <a:ext cx="3153952" cy="1329769"/>
          </a:xfrm>
        </p:spPr>
        <p:txBody>
          <a:bodyPr vert="horz" lIns="91440" tIns="45720" rIns="91440" bIns="45720" rtlCol="0" anchor="ctr">
            <a:normAutofit/>
          </a:bodyPr>
          <a:lstStyle/>
          <a:p>
            <a:pPr algn="l"/>
            <a:r>
              <a:rPr lang="en-US"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Graphical Estimation</a:t>
            </a:r>
          </a:p>
        </p:txBody>
      </p:sp>
      <p:sp>
        <p:nvSpPr>
          <p:cNvPr id="3" name="Content Placeholder 2">
            <a:extLst>
              <a:ext uri="{FF2B5EF4-FFF2-40B4-BE49-F238E27FC236}">
                <a16:creationId xmlns:a16="http://schemas.microsoft.com/office/drawing/2014/main" id="{5AAB8821-0905-BD4F-60D1-A45BEE35A6A2}"/>
              </a:ext>
            </a:extLst>
          </p:cNvPr>
          <p:cNvSpPr>
            <a:spLocks noGrp="1"/>
          </p:cNvSpPr>
          <p:nvPr>
            <p:ph sz="half" idx="1"/>
          </p:nvPr>
        </p:nvSpPr>
        <p:spPr>
          <a:xfrm>
            <a:off x="913796" y="2450353"/>
            <a:ext cx="3153952" cy="3340847"/>
          </a:xfrm>
        </p:spPr>
        <p:txBody>
          <a:bodyPr vert="horz" lIns="91440" tIns="45720" rIns="91440" bIns="45720" rtlCol="0" anchor="t">
            <a:normAutofit/>
          </a:bodyPr>
          <a:lstStyle/>
          <a:p>
            <a:r>
              <a:rPr lang="en-US" sz="1800" dirty="0"/>
              <a:t>Useful only for certain processes</a:t>
            </a:r>
          </a:p>
          <a:p>
            <a:r>
              <a:rPr lang="en-US" sz="1800" dirty="0"/>
              <a:t>Qualitative in nature</a:t>
            </a:r>
          </a:p>
          <a:p>
            <a:r>
              <a:rPr lang="en-US" sz="1800" dirty="0"/>
              <a:t>Requires open loop response data (step testing)</a:t>
            </a:r>
          </a:p>
          <a:p>
            <a:pPr lvl="1"/>
            <a:r>
              <a:rPr lang="en-US" sz="1800" dirty="0"/>
              <a:t>Often requires downtime</a:t>
            </a:r>
          </a:p>
        </p:txBody>
      </p:sp>
      <p:sp>
        <p:nvSpPr>
          <p:cNvPr id="13" name="Rectangle 12">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3CEED19-75F3-5CD9-FD91-A0F740FEAA31}"/>
              </a:ext>
            </a:extLst>
          </p:cNvPr>
          <p:cNvPicPr>
            <a:picLocks noGrp="1" noChangeAspect="1"/>
          </p:cNvPicPr>
          <p:nvPr>
            <p:ph sz="half" idx="2"/>
          </p:nvPr>
        </p:nvPicPr>
        <p:blipFill>
          <a:blip r:embed="rId3"/>
          <a:stretch>
            <a:fillRect/>
          </a:stretch>
        </p:blipFill>
        <p:spPr>
          <a:xfrm>
            <a:off x="5120640" y="1553812"/>
            <a:ext cx="5676236" cy="3604410"/>
          </a:xfrm>
          <a:prstGeom prst="rect">
            <a:avLst/>
          </a:prstGeom>
        </p:spPr>
      </p:pic>
    </p:spTree>
    <p:extLst>
      <p:ext uri="{BB962C8B-B14F-4D97-AF65-F5344CB8AC3E}">
        <p14:creationId xmlns:p14="http://schemas.microsoft.com/office/powerpoint/2010/main" val="20699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1459-B18B-45C3-8AF5-7D513968E86B}"/>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a:t>Numerical Estimation</a:t>
            </a:r>
          </a:p>
        </p:txBody>
      </p:sp>
      <p:graphicFrame>
        <p:nvGraphicFramePr>
          <p:cNvPr id="77" name="Content Placeholder 2">
            <a:extLst>
              <a:ext uri="{FF2B5EF4-FFF2-40B4-BE49-F238E27FC236}">
                <a16:creationId xmlns:a16="http://schemas.microsoft.com/office/drawing/2014/main" id="{0640B601-ED58-FD16-0600-0E7FF3F8DDA3}"/>
              </a:ext>
            </a:extLst>
          </p:cNvPr>
          <p:cNvGraphicFramePr>
            <a:graphicFrameLocks noGrp="1"/>
          </p:cNvGraphicFramePr>
          <p:nvPr>
            <p:ph sz="half" idx="1"/>
            <p:extLst>
              <p:ext uri="{D42A27DB-BD31-4B8C-83A1-F6EECF244321}">
                <p14:modId xmlns:p14="http://schemas.microsoft.com/office/powerpoint/2010/main" val="403552332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517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E98CF32341634AA60B77ED2120C02D" ma:contentTypeVersion="19" ma:contentTypeDescription="Create a new document." ma:contentTypeScope="" ma:versionID="8e9083701fd23f0f6331f647ed07595b">
  <xsd:schema xmlns:xsd="http://www.w3.org/2001/XMLSchema" xmlns:xs="http://www.w3.org/2001/XMLSchema" xmlns:p="http://schemas.microsoft.com/office/2006/metadata/properties" xmlns:ns1="http://schemas.microsoft.com/sharepoint/v3" xmlns:ns2="70cdbe45-634f-484b-8db5-fd3e48bc4259" xmlns:ns3="d60b02e9-db4c-49b0-bfce-f8408fe4cf33" xmlns:ns4="http://schemas.microsoft.com/sharepoint/v3/fields" targetNamespace="http://schemas.microsoft.com/office/2006/metadata/properties" ma:root="true" ma:fieldsID="f1b4367457bc0d5b5d789aa1d4707a33" ns1:_="" ns2:_="" ns3:_="" ns4:_="">
    <xsd:import namespace="http://schemas.microsoft.com/sharepoint/v3"/>
    <xsd:import namespace="70cdbe45-634f-484b-8db5-fd3e48bc4259"/>
    <xsd:import namespace="d60b02e9-db4c-49b0-bfce-f8408fe4cf33"/>
    <xsd:import namespace="http://schemas.microsoft.com/sharepoint/v3/fields"/>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4: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dbe45-634f-484b-8db5-fd3e48bc425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cad24a8-ca43-4e2e-89c2-e9651c7a3b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0b02e9-db4c-49b0-bfce-f8408fe4cf3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a6c241f-a806-4906-b6c9-9c0896e849db}" ma:internalName="TaxCatchAll" ma:showField="CatchAllData" ma:web="d60b02e9-db4c-49b0-bfce-f8408fe4cf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0cdbe45-634f-484b-8db5-fd3e48bc4259" xsi:nil="true"/>
    <_ip_UnifiedCompliancePolicyUIAction xmlns="http://schemas.microsoft.com/sharepoint/v3" xsi:nil="true"/>
    <_ip_UnifiedCompliancePolicyProperties xmlns="http://schemas.microsoft.com/sharepoint/v3" xsi:nil="true"/>
    <lcf76f155ced4ddcb4097134ff3c332f xmlns="70cdbe45-634f-484b-8db5-fd3e48bc4259">
      <Terms xmlns="http://schemas.microsoft.com/office/infopath/2007/PartnerControls"/>
    </lcf76f155ced4ddcb4097134ff3c332f>
    <_Version xmlns="http://schemas.microsoft.com/sharepoint/v3/fields" xsi:nil="true"/>
    <TaxCatchAll xmlns="d60b02e9-db4c-49b0-bfce-f8408fe4cf33"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878FDEA1-A57B-4E81-93D6-98520E0E68AE}"/>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{E11A2FDC-1E0C-4C1B-A7C7-E0F633F9D4B6}tf55705232_win32</Template>
  <TotalTime>1970</TotalTime>
  <Words>359</Words>
  <Application>Microsoft Office PowerPoint</Application>
  <PresentationFormat>Widescreen</PresentationFormat>
  <Paragraphs>57</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Cambria Math</vt:lpstr>
      <vt:lpstr>Goudy Old Style</vt:lpstr>
      <vt:lpstr>Wingdings 2</vt:lpstr>
      <vt:lpstr>SlateVTI</vt:lpstr>
      <vt:lpstr>Office Theme</vt:lpstr>
      <vt:lpstr>Weston Lewis, PE</vt:lpstr>
      <vt:lpstr>Closed Loop Process Modelling</vt:lpstr>
      <vt:lpstr>Agenda</vt:lpstr>
      <vt:lpstr>What is Model Acquisition?</vt:lpstr>
      <vt:lpstr>  Raw Data      Process Model</vt:lpstr>
      <vt:lpstr>Self-Regulating Responses</vt:lpstr>
      <vt:lpstr>Non-Self-Regulating Responses</vt:lpstr>
      <vt:lpstr>Graphical Estimation</vt:lpstr>
      <vt:lpstr>Numerical Estimation</vt:lpstr>
      <vt:lpstr>So what?</vt:lpstr>
      <vt:lpstr>In the Real World</vt:lpstr>
      <vt:lpstr>Better Loop Tuning</vt:lpstr>
      <vt:lpstr>How Does It Work?</vt:lpstr>
      <vt:lpstr>How Does It Work?</vt:lpstr>
      <vt:lpstr>The Takeaway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Loop Process Modelling</dc:title>
  <dc:creator>Weston Lewis</dc:creator>
  <cp:lastModifiedBy>Weston Lewis</cp:lastModifiedBy>
  <cp:revision>1</cp:revision>
  <dcterms:created xsi:type="dcterms:W3CDTF">2022-04-27T15:23:25Z</dcterms:created>
  <dcterms:modified xsi:type="dcterms:W3CDTF">2022-05-03T21:51:54Z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0x010100B3E98CF32341634AA60B77ED2120C02D</vt:lpwstr>
  </property>
</Properties>
</file>